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75" r:id="rId2"/>
    <p:sldId id="305" r:id="rId3"/>
    <p:sldId id="384" r:id="rId4"/>
    <p:sldId id="273" r:id="rId5"/>
    <p:sldId id="407" r:id="rId6"/>
    <p:sldId id="298" r:id="rId7"/>
    <p:sldId id="303" r:id="rId8"/>
    <p:sldId id="408" r:id="rId9"/>
    <p:sldId id="414" r:id="rId10"/>
    <p:sldId id="409" r:id="rId11"/>
    <p:sldId id="412" r:id="rId12"/>
    <p:sldId id="413" r:id="rId13"/>
    <p:sldId id="410" r:id="rId14"/>
    <p:sldId id="411" r:id="rId15"/>
    <p:sldId id="415" r:id="rId16"/>
    <p:sldId id="416" r:id="rId17"/>
    <p:sldId id="417" r:id="rId18"/>
    <p:sldId id="421" r:id="rId19"/>
    <p:sldId id="419" r:id="rId20"/>
    <p:sldId id="420" r:id="rId21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1DE4D910-5009-4811-8777-35DD256B55AE}">
          <p14:sldIdLst>
            <p14:sldId id="375"/>
            <p14:sldId id="305"/>
            <p14:sldId id="384"/>
            <p14:sldId id="273"/>
            <p14:sldId id="407"/>
            <p14:sldId id="298"/>
            <p14:sldId id="303"/>
            <p14:sldId id="408"/>
            <p14:sldId id="414"/>
            <p14:sldId id="409"/>
            <p14:sldId id="412"/>
            <p14:sldId id="413"/>
            <p14:sldId id="410"/>
            <p14:sldId id="411"/>
            <p14:sldId id="415"/>
            <p14:sldId id="416"/>
            <p14:sldId id="417"/>
            <p14:sldId id="421"/>
            <p14:sldId id="419"/>
            <p14:sldId id="42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EF09F9-94BD-4CF3-8575-70FADF098B58}" v="78" dt="2024-04-11T10:06:47.3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1" autoAdjust="0"/>
    <p:restoredTop sz="94993" autoAdjust="0"/>
  </p:normalViewPr>
  <p:slideViewPr>
    <p:cSldViewPr snapToGrid="0" snapToObjects="1">
      <p:cViewPr varScale="1">
        <p:scale>
          <a:sx n="127" d="100"/>
          <a:sy n="127" d="100"/>
        </p:scale>
        <p:origin x="110" y="197"/>
      </p:cViewPr>
      <p:guideLst/>
    </p:cSldViewPr>
  </p:slideViewPr>
  <p:outlineViewPr>
    <p:cViewPr>
      <p:scale>
        <a:sx n="33" d="100"/>
        <a:sy n="33" d="100"/>
      </p:scale>
      <p:origin x="0" y="-44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3" d="100"/>
          <a:sy n="83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han Rolhion" userId="f38676f6ee630ad8" providerId="LiveId" clId="{12EF09F9-94BD-4CF3-8575-70FADF098B58}"/>
    <pc:docChg chg="undo custSel addSld delSld modSld addSection delSection modSection">
      <pc:chgData name="Nathan Rolhion" userId="f38676f6ee630ad8" providerId="LiveId" clId="{12EF09F9-94BD-4CF3-8575-70FADF098B58}" dt="2024-04-11T10:06:47.337" v="471"/>
      <pc:docMkLst>
        <pc:docMk/>
      </pc:docMkLst>
      <pc:sldChg chg="modTransition modAnim">
        <pc:chgData name="Nathan Rolhion" userId="f38676f6ee630ad8" providerId="LiveId" clId="{12EF09F9-94BD-4CF3-8575-70FADF098B58}" dt="2024-04-10T07:35:35.065" v="15"/>
        <pc:sldMkLst>
          <pc:docMk/>
          <pc:sldMk cId="2167823465" sldId="273"/>
        </pc:sldMkLst>
      </pc:sldChg>
      <pc:sldChg chg="modTransition modAnim">
        <pc:chgData name="Nathan Rolhion" userId="f38676f6ee630ad8" providerId="LiveId" clId="{12EF09F9-94BD-4CF3-8575-70FADF098B58}" dt="2024-04-10T07:36:39.558" v="23"/>
        <pc:sldMkLst>
          <pc:docMk/>
          <pc:sldMk cId="3843284552" sldId="298"/>
        </pc:sldMkLst>
      </pc:sldChg>
      <pc:sldChg chg="modTransition modAnim">
        <pc:chgData name="Nathan Rolhion" userId="f38676f6ee630ad8" providerId="LiveId" clId="{12EF09F9-94BD-4CF3-8575-70FADF098B58}" dt="2024-04-10T07:37:06.394" v="25"/>
        <pc:sldMkLst>
          <pc:docMk/>
          <pc:sldMk cId="3480697386" sldId="303"/>
        </pc:sldMkLst>
      </pc:sldChg>
      <pc:sldChg chg="del">
        <pc:chgData name="Nathan Rolhion" userId="f38676f6ee630ad8" providerId="LiveId" clId="{12EF09F9-94BD-4CF3-8575-70FADF098B58}" dt="2024-04-11T08:54:58.698" v="280" actId="47"/>
        <pc:sldMkLst>
          <pc:docMk/>
          <pc:sldMk cId="1098878064" sldId="304"/>
        </pc:sldMkLst>
      </pc:sldChg>
      <pc:sldChg chg="modTransition modAnim">
        <pc:chgData name="Nathan Rolhion" userId="f38676f6ee630ad8" providerId="LiveId" clId="{12EF09F9-94BD-4CF3-8575-70FADF098B58}" dt="2024-04-10T07:35:15.524" v="11"/>
        <pc:sldMkLst>
          <pc:docMk/>
          <pc:sldMk cId="2625297165" sldId="305"/>
        </pc:sldMkLst>
      </pc:sldChg>
      <pc:sldChg chg="modTransition">
        <pc:chgData name="Nathan Rolhion" userId="f38676f6ee630ad8" providerId="LiveId" clId="{12EF09F9-94BD-4CF3-8575-70FADF098B58}" dt="2024-04-10T07:35:20.153" v="12"/>
        <pc:sldMkLst>
          <pc:docMk/>
          <pc:sldMk cId="4067864897" sldId="384"/>
        </pc:sldMkLst>
      </pc:sldChg>
      <pc:sldChg chg="del">
        <pc:chgData name="Nathan Rolhion" userId="f38676f6ee630ad8" providerId="LiveId" clId="{12EF09F9-94BD-4CF3-8575-70FADF098B58}" dt="2024-04-11T08:54:57.396" v="278" actId="47"/>
        <pc:sldMkLst>
          <pc:docMk/>
          <pc:sldMk cId="3021999745" sldId="392"/>
        </pc:sldMkLst>
      </pc:sldChg>
      <pc:sldChg chg="del">
        <pc:chgData name="Nathan Rolhion" userId="f38676f6ee630ad8" providerId="LiveId" clId="{12EF09F9-94BD-4CF3-8575-70FADF098B58}" dt="2024-04-11T08:54:57.898" v="279" actId="47"/>
        <pc:sldMkLst>
          <pc:docMk/>
          <pc:sldMk cId="3072874425" sldId="406"/>
        </pc:sldMkLst>
      </pc:sldChg>
      <pc:sldChg chg="modTransition">
        <pc:chgData name="Nathan Rolhion" userId="f38676f6ee630ad8" providerId="LiveId" clId="{12EF09F9-94BD-4CF3-8575-70FADF098B58}" dt="2024-04-10T07:35:43.125" v="16"/>
        <pc:sldMkLst>
          <pc:docMk/>
          <pc:sldMk cId="2794123581" sldId="407"/>
        </pc:sldMkLst>
      </pc:sldChg>
      <pc:sldChg chg="modAnim">
        <pc:chgData name="Nathan Rolhion" userId="f38676f6ee630ad8" providerId="LiveId" clId="{12EF09F9-94BD-4CF3-8575-70FADF098B58}" dt="2024-04-11T10:06:37.266" v="470"/>
        <pc:sldMkLst>
          <pc:docMk/>
          <pc:sldMk cId="1684908029" sldId="409"/>
        </pc:sldMkLst>
      </pc:sldChg>
      <pc:sldChg chg="delSp new del mod">
        <pc:chgData name="Nathan Rolhion" userId="f38676f6ee630ad8" providerId="LiveId" clId="{12EF09F9-94BD-4CF3-8575-70FADF098B58}" dt="2024-04-10T14:21:37.764" v="28" actId="47"/>
        <pc:sldMkLst>
          <pc:docMk/>
          <pc:sldMk cId="410861875" sldId="410"/>
        </pc:sldMkLst>
        <pc:spChg chg="del">
          <ac:chgData name="Nathan Rolhion" userId="f38676f6ee630ad8" providerId="LiveId" clId="{12EF09F9-94BD-4CF3-8575-70FADF098B58}" dt="2024-04-10T14:21:36.062" v="27" actId="478"/>
          <ac:spMkLst>
            <pc:docMk/>
            <pc:sldMk cId="410861875" sldId="410"/>
            <ac:spMk id="2" creationId="{F983DF94-A610-2847-4EC5-44DAB814BC52}"/>
          </ac:spMkLst>
        </pc:spChg>
      </pc:sldChg>
      <pc:sldChg chg="new del">
        <pc:chgData name="Nathan Rolhion" userId="f38676f6ee630ad8" providerId="LiveId" clId="{12EF09F9-94BD-4CF3-8575-70FADF098B58}" dt="2024-04-10T14:21:42.277" v="30" actId="47"/>
        <pc:sldMkLst>
          <pc:docMk/>
          <pc:sldMk cId="842261969" sldId="410"/>
        </pc:sldMkLst>
      </pc:sldChg>
      <pc:sldChg chg="modSp add mod modTransition modAnim">
        <pc:chgData name="Nathan Rolhion" userId="f38676f6ee630ad8" providerId="LiveId" clId="{12EF09F9-94BD-4CF3-8575-70FADF098B58}" dt="2024-04-11T10:06:23.405" v="468"/>
        <pc:sldMkLst>
          <pc:docMk/>
          <pc:sldMk cId="1590876347" sldId="410"/>
        </pc:sldMkLst>
        <pc:spChg chg="mod">
          <ac:chgData name="Nathan Rolhion" userId="f38676f6ee630ad8" providerId="LiveId" clId="{12EF09F9-94BD-4CF3-8575-70FADF098B58}" dt="2024-04-10T14:21:57.497" v="39" actId="20577"/>
          <ac:spMkLst>
            <pc:docMk/>
            <pc:sldMk cId="1590876347" sldId="410"/>
            <ac:spMk id="3" creationId="{329E7831-BB1A-26ED-5BA9-723CAB4CB040}"/>
          </ac:spMkLst>
        </pc:spChg>
        <pc:spChg chg="mod">
          <ac:chgData name="Nathan Rolhion" userId="f38676f6ee630ad8" providerId="LiveId" clId="{12EF09F9-94BD-4CF3-8575-70FADF098B58}" dt="2024-04-10T14:22:24.429" v="81" actId="20577"/>
          <ac:spMkLst>
            <pc:docMk/>
            <pc:sldMk cId="1590876347" sldId="410"/>
            <ac:spMk id="4" creationId="{21DFB9B8-7A00-8F8E-4AD7-F5C0611D23A6}"/>
          </ac:spMkLst>
        </pc:spChg>
        <pc:picChg chg="mod">
          <ac:chgData name="Nathan Rolhion" userId="f38676f6ee630ad8" providerId="LiveId" clId="{12EF09F9-94BD-4CF3-8575-70FADF098B58}" dt="2024-04-10T14:21:49.719" v="32" actId="14826"/>
          <ac:picMkLst>
            <pc:docMk/>
            <pc:sldMk cId="1590876347" sldId="410"/>
            <ac:picMk id="6" creationId="{65C4BDDB-1BF5-5AB6-5F3F-26F8B8EDBD76}"/>
          </ac:picMkLst>
        </pc:picChg>
      </pc:sldChg>
      <pc:sldChg chg="addSp modSp new mod">
        <pc:chgData name="Nathan Rolhion" userId="f38676f6ee630ad8" providerId="LiveId" clId="{12EF09F9-94BD-4CF3-8575-70FADF098B58}" dt="2024-04-10T14:26:03.820" v="91" actId="1076"/>
        <pc:sldMkLst>
          <pc:docMk/>
          <pc:sldMk cId="1108904542" sldId="411"/>
        </pc:sldMkLst>
        <pc:picChg chg="add mod">
          <ac:chgData name="Nathan Rolhion" userId="f38676f6ee630ad8" providerId="LiveId" clId="{12EF09F9-94BD-4CF3-8575-70FADF098B58}" dt="2024-04-10T14:26:03.820" v="91" actId="1076"/>
          <ac:picMkLst>
            <pc:docMk/>
            <pc:sldMk cId="1108904542" sldId="411"/>
            <ac:picMk id="6" creationId="{7EB0AABB-E316-1872-4F71-A5CCB3E1CBA3}"/>
          </ac:picMkLst>
        </pc:picChg>
      </pc:sldChg>
      <pc:sldChg chg="addSp delSp modSp new mod modTransition modAnim">
        <pc:chgData name="Nathan Rolhion" userId="f38676f6ee630ad8" providerId="LiveId" clId="{12EF09F9-94BD-4CF3-8575-70FADF098B58}" dt="2024-04-11T08:50:22.479" v="250"/>
        <pc:sldMkLst>
          <pc:docMk/>
          <pc:sldMk cId="2239133552" sldId="412"/>
        </pc:sldMkLst>
        <pc:spChg chg="del">
          <ac:chgData name="Nathan Rolhion" userId="f38676f6ee630ad8" providerId="LiveId" clId="{12EF09F9-94BD-4CF3-8575-70FADF098B58}" dt="2024-04-11T08:42:50.328" v="93" actId="931"/>
          <ac:spMkLst>
            <pc:docMk/>
            <pc:sldMk cId="2239133552" sldId="412"/>
            <ac:spMk id="2" creationId="{379E9E79-F498-B6AE-D6CF-16D2AAA53D79}"/>
          </ac:spMkLst>
        </pc:spChg>
        <pc:spChg chg="mod">
          <ac:chgData name="Nathan Rolhion" userId="f38676f6ee630ad8" providerId="LiveId" clId="{12EF09F9-94BD-4CF3-8575-70FADF098B58}" dt="2024-04-11T08:45:07.955" v="123" actId="20577"/>
          <ac:spMkLst>
            <pc:docMk/>
            <pc:sldMk cId="2239133552" sldId="412"/>
            <ac:spMk id="3" creationId="{D7E15478-D123-C08A-751C-0A6A7D0000C8}"/>
          </ac:spMkLst>
        </pc:spChg>
        <pc:spChg chg="mod">
          <ac:chgData name="Nathan Rolhion" userId="f38676f6ee630ad8" providerId="LiveId" clId="{12EF09F9-94BD-4CF3-8575-70FADF098B58}" dt="2024-04-11T08:45:36.929" v="202" actId="20577"/>
          <ac:spMkLst>
            <pc:docMk/>
            <pc:sldMk cId="2239133552" sldId="412"/>
            <ac:spMk id="4" creationId="{9650EE31-0F86-5A28-6ED2-41013A4D899B}"/>
          </ac:spMkLst>
        </pc:spChg>
        <pc:spChg chg="add del mod">
          <ac:chgData name="Nathan Rolhion" userId="f38676f6ee630ad8" providerId="LiveId" clId="{12EF09F9-94BD-4CF3-8575-70FADF098B58}" dt="2024-04-11T08:43:10.341" v="97"/>
          <ac:spMkLst>
            <pc:docMk/>
            <pc:sldMk cId="2239133552" sldId="412"/>
            <ac:spMk id="8" creationId="{590449BB-ACE7-7715-90BA-7F86D7A9557C}"/>
          </ac:spMkLst>
        </pc:spChg>
        <pc:spChg chg="add del mod">
          <ac:chgData name="Nathan Rolhion" userId="f38676f6ee630ad8" providerId="LiveId" clId="{12EF09F9-94BD-4CF3-8575-70FADF098B58}" dt="2024-04-11T08:43:12.414" v="101" actId="478"/>
          <ac:spMkLst>
            <pc:docMk/>
            <pc:sldMk cId="2239133552" sldId="412"/>
            <ac:spMk id="12" creationId="{8DF7770F-6E98-5350-051C-13EE789D85DD}"/>
          </ac:spMkLst>
        </pc:spChg>
        <pc:spChg chg="add mod">
          <ac:chgData name="Nathan Rolhion" userId="f38676f6ee630ad8" providerId="LiveId" clId="{12EF09F9-94BD-4CF3-8575-70FADF098B58}" dt="2024-04-11T08:44:58.146" v="115" actId="14100"/>
          <ac:spMkLst>
            <pc:docMk/>
            <pc:sldMk cId="2239133552" sldId="412"/>
            <ac:spMk id="17" creationId="{5BDC0906-D18E-FE02-94FF-3293E4F7CA4B}"/>
          </ac:spMkLst>
        </pc:spChg>
        <pc:spChg chg="add mod">
          <ac:chgData name="Nathan Rolhion" userId="f38676f6ee630ad8" providerId="LiveId" clId="{12EF09F9-94BD-4CF3-8575-70FADF098B58}" dt="2024-04-11T08:45:02.068" v="117" actId="1076"/>
          <ac:spMkLst>
            <pc:docMk/>
            <pc:sldMk cId="2239133552" sldId="412"/>
            <ac:spMk id="18" creationId="{8A55F7D4-FEF1-F02B-E24D-FECE04527233}"/>
          </ac:spMkLst>
        </pc:spChg>
        <pc:picChg chg="add del mod">
          <ac:chgData name="Nathan Rolhion" userId="f38676f6ee630ad8" providerId="LiveId" clId="{12EF09F9-94BD-4CF3-8575-70FADF098B58}" dt="2024-04-11T08:43:01.882" v="96" actId="478"/>
          <ac:picMkLst>
            <pc:docMk/>
            <pc:sldMk cId="2239133552" sldId="412"/>
            <ac:picMk id="6" creationId="{7D416A26-BFD2-C538-A1B1-90C5EF6A6C3D}"/>
          </ac:picMkLst>
        </pc:picChg>
        <pc:picChg chg="add del mod">
          <ac:chgData name="Nathan Rolhion" userId="f38676f6ee630ad8" providerId="LiveId" clId="{12EF09F9-94BD-4CF3-8575-70FADF098B58}" dt="2024-04-11T08:43:12.041" v="100" actId="478"/>
          <ac:picMkLst>
            <pc:docMk/>
            <pc:sldMk cId="2239133552" sldId="412"/>
            <ac:picMk id="10" creationId="{97745946-978C-FF69-DB46-B299DAD1959A}"/>
          </ac:picMkLst>
        </pc:picChg>
        <pc:picChg chg="add mod">
          <ac:chgData name="Nathan Rolhion" userId="f38676f6ee630ad8" providerId="LiveId" clId="{12EF09F9-94BD-4CF3-8575-70FADF098B58}" dt="2024-04-11T08:43:26.714" v="107" actId="1076"/>
          <ac:picMkLst>
            <pc:docMk/>
            <pc:sldMk cId="2239133552" sldId="412"/>
            <ac:picMk id="14" creationId="{3B26E46C-B6B9-BBDC-131D-32164B976F55}"/>
          </ac:picMkLst>
        </pc:picChg>
        <pc:picChg chg="add mod">
          <ac:chgData name="Nathan Rolhion" userId="f38676f6ee630ad8" providerId="LiveId" clId="{12EF09F9-94BD-4CF3-8575-70FADF098B58}" dt="2024-04-11T08:44:19.490" v="113" actId="14100"/>
          <ac:picMkLst>
            <pc:docMk/>
            <pc:sldMk cId="2239133552" sldId="412"/>
            <ac:picMk id="16" creationId="{E487F2D7-EF27-E0D2-4C60-907A316D6F0C}"/>
          </ac:picMkLst>
        </pc:picChg>
      </pc:sldChg>
      <pc:sldChg chg="addSp delSp modSp new mod modTransition modAnim">
        <pc:chgData name="Nathan Rolhion" userId="f38676f6ee630ad8" providerId="LiveId" clId="{12EF09F9-94BD-4CF3-8575-70FADF098B58}" dt="2024-04-11T10:06:31.763" v="469"/>
        <pc:sldMkLst>
          <pc:docMk/>
          <pc:sldMk cId="1664751373" sldId="413"/>
        </pc:sldMkLst>
        <pc:spChg chg="del">
          <ac:chgData name="Nathan Rolhion" userId="f38676f6ee630ad8" providerId="LiveId" clId="{12EF09F9-94BD-4CF3-8575-70FADF098B58}" dt="2024-04-11T08:48:52.310" v="204"/>
          <ac:spMkLst>
            <pc:docMk/>
            <pc:sldMk cId="1664751373" sldId="413"/>
            <ac:spMk id="2" creationId="{DFC3A062-38FA-A433-330B-02F250AC5E25}"/>
          </ac:spMkLst>
        </pc:spChg>
        <pc:spChg chg="mod">
          <ac:chgData name="Nathan Rolhion" userId="f38676f6ee630ad8" providerId="LiveId" clId="{12EF09F9-94BD-4CF3-8575-70FADF098B58}" dt="2024-04-11T08:49:05.252" v="238" actId="5793"/>
          <ac:spMkLst>
            <pc:docMk/>
            <pc:sldMk cId="1664751373" sldId="413"/>
            <ac:spMk id="3" creationId="{FBFBD7F4-B909-981A-E32F-49FA6C98B3EF}"/>
          </ac:spMkLst>
        </pc:spChg>
        <pc:picChg chg="add mod">
          <ac:chgData name="Nathan Rolhion" userId="f38676f6ee630ad8" providerId="LiveId" clId="{12EF09F9-94BD-4CF3-8575-70FADF098B58}" dt="2024-04-11T08:48:53.890" v="205" actId="27614"/>
          <ac:picMkLst>
            <pc:docMk/>
            <pc:sldMk cId="1664751373" sldId="413"/>
            <ac:picMk id="6" creationId="{010731EC-3A54-C5FB-051B-9B88C461A5B4}"/>
          </ac:picMkLst>
        </pc:picChg>
      </pc:sldChg>
      <pc:sldChg chg="addSp delSp modSp new mod modAnim">
        <pc:chgData name="Nathan Rolhion" userId="f38676f6ee630ad8" providerId="LiveId" clId="{12EF09F9-94BD-4CF3-8575-70FADF098B58}" dt="2024-04-11T10:06:47.337" v="471"/>
        <pc:sldMkLst>
          <pc:docMk/>
          <pc:sldMk cId="1044634152" sldId="414"/>
        </pc:sldMkLst>
        <pc:spChg chg="add del">
          <ac:chgData name="Nathan Rolhion" userId="f38676f6ee630ad8" providerId="LiveId" clId="{12EF09F9-94BD-4CF3-8575-70FADF098B58}" dt="2024-04-11T08:54:02.621" v="269" actId="478"/>
          <ac:spMkLst>
            <pc:docMk/>
            <pc:sldMk cId="1044634152" sldId="414"/>
            <ac:spMk id="2" creationId="{B8AADCBB-DDB4-6C76-CF8B-430706EBD895}"/>
          </ac:spMkLst>
        </pc:spChg>
        <pc:spChg chg="mod">
          <ac:chgData name="Nathan Rolhion" userId="f38676f6ee630ad8" providerId="LiveId" clId="{12EF09F9-94BD-4CF3-8575-70FADF098B58}" dt="2024-04-11T08:52:55.201" v="255" actId="20577"/>
          <ac:spMkLst>
            <pc:docMk/>
            <pc:sldMk cId="1044634152" sldId="414"/>
            <ac:spMk id="3" creationId="{D5E5BC97-CE34-925D-8CB4-8B544E1EB2F1}"/>
          </ac:spMkLst>
        </pc:spChg>
        <pc:spChg chg="mod">
          <ac:chgData name="Nathan Rolhion" userId="f38676f6ee630ad8" providerId="LiveId" clId="{12EF09F9-94BD-4CF3-8575-70FADF098B58}" dt="2024-04-11T08:52:58.512" v="266" actId="20577"/>
          <ac:spMkLst>
            <pc:docMk/>
            <pc:sldMk cId="1044634152" sldId="414"/>
            <ac:spMk id="4" creationId="{8564FAEA-99CE-7C5E-CD32-023381B4B363}"/>
          </ac:spMkLst>
        </pc:spChg>
        <pc:picChg chg="add del mod ord">
          <ac:chgData name="Nathan Rolhion" userId="f38676f6ee630ad8" providerId="LiveId" clId="{12EF09F9-94BD-4CF3-8575-70FADF098B58}" dt="2024-04-11T08:54:01.869" v="268" actId="22"/>
          <ac:picMkLst>
            <pc:docMk/>
            <pc:sldMk cId="1044634152" sldId="414"/>
            <ac:picMk id="6" creationId="{590AF390-1B7A-C8DE-162D-0808986646A7}"/>
          </ac:picMkLst>
        </pc:picChg>
        <pc:picChg chg="add mod">
          <ac:chgData name="Nathan Rolhion" userId="f38676f6ee630ad8" providerId="LiveId" clId="{12EF09F9-94BD-4CF3-8575-70FADF098B58}" dt="2024-04-11T08:54:17.822" v="277" actId="1076"/>
          <ac:picMkLst>
            <pc:docMk/>
            <pc:sldMk cId="1044634152" sldId="414"/>
            <ac:picMk id="8" creationId="{1E5536B6-829D-425D-583D-F516DE54A4D2}"/>
          </ac:picMkLst>
        </pc:picChg>
      </pc:sldChg>
      <pc:sldChg chg="modSp new mod">
        <pc:chgData name="Nathan Rolhion" userId="f38676f6ee630ad8" providerId="LiveId" clId="{12EF09F9-94BD-4CF3-8575-70FADF098B58}" dt="2024-04-11T08:57:20.413" v="321" actId="5793"/>
        <pc:sldMkLst>
          <pc:docMk/>
          <pc:sldMk cId="719286927" sldId="415"/>
        </pc:sldMkLst>
        <pc:spChg chg="mod">
          <ac:chgData name="Nathan Rolhion" userId="f38676f6ee630ad8" providerId="LiveId" clId="{12EF09F9-94BD-4CF3-8575-70FADF098B58}" dt="2024-04-11T08:56:29.444" v="304" actId="20577"/>
          <ac:spMkLst>
            <pc:docMk/>
            <pc:sldMk cId="719286927" sldId="415"/>
            <ac:spMk id="3" creationId="{660EB3E7-EAE4-5051-A29B-1B78AAD776B5}"/>
          </ac:spMkLst>
        </pc:spChg>
        <pc:spChg chg="mod">
          <ac:chgData name="Nathan Rolhion" userId="f38676f6ee630ad8" providerId="LiveId" clId="{12EF09F9-94BD-4CF3-8575-70FADF098B58}" dt="2024-04-11T08:57:20.413" v="321" actId="5793"/>
          <ac:spMkLst>
            <pc:docMk/>
            <pc:sldMk cId="719286927" sldId="415"/>
            <ac:spMk id="4" creationId="{C4F6E013-9AE1-B91D-70D3-CFD3CB38015D}"/>
          </ac:spMkLst>
        </pc:spChg>
      </pc:sldChg>
      <pc:sldChg chg="addSp delSp modSp new mod modTransition modAnim">
        <pc:chgData name="Nathan Rolhion" userId="f38676f6ee630ad8" providerId="LiveId" clId="{12EF09F9-94BD-4CF3-8575-70FADF098B58}" dt="2024-04-11T10:05:32.109" v="460"/>
        <pc:sldMkLst>
          <pc:docMk/>
          <pc:sldMk cId="1269428083" sldId="416"/>
        </pc:sldMkLst>
        <pc:spChg chg="del">
          <ac:chgData name="Nathan Rolhion" userId="f38676f6ee630ad8" providerId="LiveId" clId="{12EF09F9-94BD-4CF3-8575-70FADF098B58}" dt="2024-04-11T08:59:46.082" v="325"/>
          <ac:spMkLst>
            <pc:docMk/>
            <pc:sldMk cId="1269428083" sldId="416"/>
            <ac:spMk id="2" creationId="{0FCDBE15-B28D-FD38-6B09-44A1F697373B}"/>
          </ac:spMkLst>
        </pc:spChg>
        <pc:spChg chg="del">
          <ac:chgData name="Nathan Rolhion" userId="f38676f6ee630ad8" providerId="LiveId" clId="{12EF09F9-94BD-4CF3-8575-70FADF098B58}" dt="2024-04-11T09:00:22.769" v="339" actId="478"/>
          <ac:spMkLst>
            <pc:docMk/>
            <pc:sldMk cId="1269428083" sldId="416"/>
            <ac:spMk id="3" creationId="{6C4F9ADB-BFAD-3551-495F-51FADE13BD2C}"/>
          </ac:spMkLst>
        </pc:spChg>
        <pc:spChg chg="del">
          <ac:chgData name="Nathan Rolhion" userId="f38676f6ee630ad8" providerId="LiveId" clId="{12EF09F9-94BD-4CF3-8575-70FADF098B58}" dt="2024-04-11T09:00:24.070" v="340" actId="478"/>
          <ac:spMkLst>
            <pc:docMk/>
            <pc:sldMk cId="1269428083" sldId="416"/>
            <ac:spMk id="4" creationId="{6644CDC7-1A08-A008-F7C4-B28534768E49}"/>
          </ac:spMkLst>
        </pc:spChg>
        <pc:spChg chg="add del mod">
          <ac:chgData name="Nathan Rolhion" userId="f38676f6ee630ad8" providerId="LiveId" clId="{12EF09F9-94BD-4CF3-8575-70FADF098B58}" dt="2024-04-11T08:59:50.021" v="329" actId="478"/>
          <ac:spMkLst>
            <pc:docMk/>
            <pc:sldMk cId="1269428083" sldId="416"/>
            <ac:spMk id="8" creationId="{4C5D76B9-47D7-B11C-3901-B0E4BC63FBCF}"/>
          </ac:spMkLst>
        </pc:spChg>
        <pc:picChg chg="add del mod">
          <ac:chgData name="Nathan Rolhion" userId="f38676f6ee630ad8" providerId="LiveId" clId="{12EF09F9-94BD-4CF3-8575-70FADF098B58}" dt="2024-04-11T08:59:47.700" v="328" actId="478"/>
          <ac:picMkLst>
            <pc:docMk/>
            <pc:sldMk cId="1269428083" sldId="416"/>
            <ac:picMk id="6" creationId="{BCCB459C-60DB-4AFC-9DA8-915B39104CF4}"/>
          </ac:picMkLst>
        </pc:picChg>
        <pc:picChg chg="add mod">
          <ac:chgData name="Nathan Rolhion" userId="f38676f6ee630ad8" providerId="LiveId" clId="{12EF09F9-94BD-4CF3-8575-70FADF098B58}" dt="2024-04-11T09:09:32.666" v="388" actId="1076"/>
          <ac:picMkLst>
            <pc:docMk/>
            <pc:sldMk cId="1269428083" sldId="416"/>
            <ac:picMk id="10" creationId="{8282BCCB-C8E1-BBEC-1B86-338882D8F8C9}"/>
          </ac:picMkLst>
        </pc:picChg>
        <pc:picChg chg="add mod">
          <ac:chgData name="Nathan Rolhion" userId="f38676f6ee630ad8" providerId="LiveId" clId="{12EF09F9-94BD-4CF3-8575-70FADF098B58}" dt="2024-04-11T09:09:34.810" v="389" actId="1076"/>
          <ac:picMkLst>
            <pc:docMk/>
            <pc:sldMk cId="1269428083" sldId="416"/>
            <ac:picMk id="12" creationId="{D001D2B2-C183-4DA2-2D50-2CD01BE82054}"/>
          </ac:picMkLst>
        </pc:picChg>
        <pc:picChg chg="add del mod">
          <ac:chgData name="Nathan Rolhion" userId="f38676f6ee630ad8" providerId="LiveId" clId="{12EF09F9-94BD-4CF3-8575-70FADF098B58}" dt="2024-04-11T09:09:04.577" v="375" actId="21"/>
          <ac:picMkLst>
            <pc:docMk/>
            <pc:sldMk cId="1269428083" sldId="416"/>
            <ac:picMk id="14" creationId="{065689AD-88BF-4893-1BCD-E43DA4A1FC47}"/>
          </ac:picMkLst>
        </pc:picChg>
        <pc:picChg chg="add del mod">
          <ac:chgData name="Nathan Rolhion" userId="f38676f6ee630ad8" providerId="LiveId" clId="{12EF09F9-94BD-4CF3-8575-70FADF098B58}" dt="2024-04-11T09:09:04.577" v="375" actId="21"/>
          <ac:picMkLst>
            <pc:docMk/>
            <pc:sldMk cId="1269428083" sldId="416"/>
            <ac:picMk id="16" creationId="{CED52740-87B7-75FA-E639-749F4357C316}"/>
          </ac:picMkLst>
        </pc:picChg>
        <pc:picChg chg="add mod">
          <ac:chgData name="Nathan Rolhion" userId="f38676f6ee630ad8" providerId="LiveId" clId="{12EF09F9-94BD-4CF3-8575-70FADF098B58}" dt="2024-04-11T09:09:20.278" v="383" actId="1076"/>
          <ac:picMkLst>
            <pc:docMk/>
            <pc:sldMk cId="1269428083" sldId="416"/>
            <ac:picMk id="18" creationId="{E33992AE-1460-AF79-98F0-C2BB51B58CA8}"/>
          </ac:picMkLst>
        </pc:picChg>
      </pc:sldChg>
      <pc:sldChg chg="addSp delSp modSp new mod modTransition modAnim">
        <pc:chgData name="Nathan Rolhion" userId="f38676f6ee630ad8" providerId="LiveId" clId="{12EF09F9-94BD-4CF3-8575-70FADF098B58}" dt="2024-04-11T10:05:54.334" v="465"/>
        <pc:sldMkLst>
          <pc:docMk/>
          <pc:sldMk cId="1884960925" sldId="417"/>
        </pc:sldMkLst>
        <pc:spChg chg="del">
          <ac:chgData name="Nathan Rolhion" userId="f38676f6ee630ad8" providerId="LiveId" clId="{12EF09F9-94BD-4CF3-8575-70FADF098B58}" dt="2024-04-11T09:09:08.626" v="378" actId="478"/>
          <ac:spMkLst>
            <pc:docMk/>
            <pc:sldMk cId="1884960925" sldId="417"/>
            <ac:spMk id="2" creationId="{29D9903E-BA31-3888-D54B-A8EC8EB67E98}"/>
          </ac:spMkLst>
        </pc:spChg>
        <pc:spChg chg="del">
          <ac:chgData name="Nathan Rolhion" userId="f38676f6ee630ad8" providerId="LiveId" clId="{12EF09F9-94BD-4CF3-8575-70FADF098B58}" dt="2024-04-11T09:09:10.781" v="379" actId="478"/>
          <ac:spMkLst>
            <pc:docMk/>
            <pc:sldMk cId="1884960925" sldId="417"/>
            <ac:spMk id="3" creationId="{55211554-1A91-AD44-C0E4-FE9BAC8A9B5F}"/>
          </ac:spMkLst>
        </pc:spChg>
        <pc:spChg chg="del">
          <ac:chgData name="Nathan Rolhion" userId="f38676f6ee630ad8" providerId="LiveId" clId="{12EF09F9-94BD-4CF3-8575-70FADF098B58}" dt="2024-04-11T09:09:11.843" v="380" actId="478"/>
          <ac:spMkLst>
            <pc:docMk/>
            <pc:sldMk cId="1884960925" sldId="417"/>
            <ac:spMk id="4" creationId="{DD60F2BB-7F8B-8C8C-D7E0-A9FB920454C0}"/>
          </ac:spMkLst>
        </pc:spChg>
        <pc:picChg chg="add mod">
          <ac:chgData name="Nathan Rolhion" userId="f38676f6ee630ad8" providerId="LiveId" clId="{12EF09F9-94BD-4CF3-8575-70FADF098B58}" dt="2024-04-11T09:10:30.818" v="396" actId="1076"/>
          <ac:picMkLst>
            <pc:docMk/>
            <pc:sldMk cId="1884960925" sldId="417"/>
            <ac:picMk id="6" creationId="{BD625E70-9DA1-DD88-1E19-C38AC003DEB0}"/>
          </ac:picMkLst>
        </pc:picChg>
        <pc:picChg chg="add mod">
          <ac:chgData name="Nathan Rolhion" userId="f38676f6ee630ad8" providerId="LiveId" clId="{12EF09F9-94BD-4CF3-8575-70FADF098B58}" dt="2024-04-11T09:09:41.215" v="390" actId="1076"/>
          <ac:picMkLst>
            <pc:docMk/>
            <pc:sldMk cId="1884960925" sldId="417"/>
            <ac:picMk id="14" creationId="{065689AD-88BF-4893-1BCD-E43DA4A1FC47}"/>
          </ac:picMkLst>
        </pc:picChg>
        <pc:picChg chg="add mod">
          <ac:chgData name="Nathan Rolhion" userId="f38676f6ee630ad8" providerId="LiveId" clId="{12EF09F9-94BD-4CF3-8575-70FADF098B58}" dt="2024-04-11T09:09:45.109" v="391" actId="1076"/>
          <ac:picMkLst>
            <pc:docMk/>
            <pc:sldMk cId="1884960925" sldId="417"/>
            <ac:picMk id="16" creationId="{CED52740-87B7-75FA-E639-749F4357C316}"/>
          </ac:picMkLst>
        </pc:picChg>
      </pc:sldChg>
      <pc:sldChg chg="new del">
        <pc:chgData name="Nathan Rolhion" userId="f38676f6ee630ad8" providerId="LiveId" clId="{12EF09F9-94BD-4CF3-8575-70FADF098B58}" dt="2024-04-11T09:17:09.586" v="399" actId="47"/>
        <pc:sldMkLst>
          <pc:docMk/>
          <pc:sldMk cId="3082862250" sldId="418"/>
        </pc:sldMkLst>
      </pc:sldChg>
      <pc:sldChg chg="addSp delSp modSp new mod modTransition">
        <pc:chgData name="Nathan Rolhion" userId="f38676f6ee630ad8" providerId="LiveId" clId="{12EF09F9-94BD-4CF3-8575-70FADF098B58}" dt="2024-04-11T10:05:16.021" v="458"/>
        <pc:sldMkLst>
          <pc:docMk/>
          <pc:sldMk cId="3919589253" sldId="419"/>
        </pc:sldMkLst>
        <pc:spChg chg="del">
          <ac:chgData name="Nathan Rolhion" userId="f38676f6ee630ad8" providerId="LiveId" clId="{12EF09F9-94BD-4CF3-8575-70FADF098B58}" dt="2024-04-11T09:17:12.870" v="400" actId="931"/>
          <ac:spMkLst>
            <pc:docMk/>
            <pc:sldMk cId="3919589253" sldId="419"/>
            <ac:spMk id="2" creationId="{CF2D7920-1695-C94A-830D-4246FE85D5AB}"/>
          </ac:spMkLst>
        </pc:spChg>
        <pc:spChg chg="add del mod">
          <ac:chgData name="Nathan Rolhion" userId="f38676f6ee630ad8" providerId="LiveId" clId="{12EF09F9-94BD-4CF3-8575-70FADF098B58}" dt="2024-04-11T09:17:43.029" v="404" actId="931"/>
          <ac:spMkLst>
            <pc:docMk/>
            <pc:sldMk cId="3919589253" sldId="419"/>
            <ac:spMk id="8" creationId="{E07E86E9-9161-B68D-DC97-8FE7813F8990}"/>
          </ac:spMkLst>
        </pc:spChg>
        <pc:picChg chg="add del mod">
          <ac:chgData name="Nathan Rolhion" userId="f38676f6ee630ad8" providerId="LiveId" clId="{12EF09F9-94BD-4CF3-8575-70FADF098B58}" dt="2024-04-11T09:17:16.975" v="403" actId="478"/>
          <ac:picMkLst>
            <pc:docMk/>
            <pc:sldMk cId="3919589253" sldId="419"/>
            <ac:picMk id="6" creationId="{23214827-C26D-D6BD-EEFE-1B08C6F0C2A3}"/>
          </ac:picMkLst>
        </pc:picChg>
        <pc:picChg chg="add mod">
          <ac:chgData name="Nathan Rolhion" userId="f38676f6ee630ad8" providerId="LiveId" clId="{12EF09F9-94BD-4CF3-8575-70FADF098B58}" dt="2024-04-11T09:17:43.337" v="406" actId="962"/>
          <ac:picMkLst>
            <pc:docMk/>
            <pc:sldMk cId="3919589253" sldId="419"/>
            <ac:picMk id="10" creationId="{2198C017-33A2-D092-BE93-1F927F133CBD}"/>
          </ac:picMkLst>
        </pc:picChg>
      </pc:sldChg>
      <pc:sldChg chg="new del">
        <pc:chgData name="Nathan Rolhion" userId="f38676f6ee630ad8" providerId="LiveId" clId="{12EF09F9-94BD-4CF3-8575-70FADF098B58}" dt="2024-04-11T09:18:14.073" v="408" actId="47"/>
        <pc:sldMkLst>
          <pc:docMk/>
          <pc:sldMk cId="2975817968" sldId="420"/>
        </pc:sldMkLst>
      </pc:sldChg>
      <pc:sldChg chg="addSp delSp modSp new mod modTransition">
        <pc:chgData name="Nathan Rolhion" userId="f38676f6ee630ad8" providerId="LiveId" clId="{12EF09F9-94BD-4CF3-8575-70FADF098B58}" dt="2024-04-11T09:29:48.171" v="456"/>
        <pc:sldMkLst>
          <pc:docMk/>
          <pc:sldMk cId="3072097839" sldId="420"/>
        </pc:sldMkLst>
        <pc:spChg chg="add del">
          <ac:chgData name="Nathan Rolhion" userId="f38676f6ee630ad8" providerId="LiveId" clId="{12EF09F9-94BD-4CF3-8575-70FADF098B58}" dt="2024-04-11T09:18:34.997" v="415" actId="931"/>
          <ac:spMkLst>
            <pc:docMk/>
            <pc:sldMk cId="3072097839" sldId="420"/>
            <ac:spMk id="2" creationId="{3C50EAA8-7A4A-51FA-9618-21F38717FD45}"/>
          </ac:spMkLst>
        </pc:spChg>
        <pc:spChg chg="mod">
          <ac:chgData name="Nathan Rolhion" userId="f38676f6ee630ad8" providerId="LiveId" clId="{12EF09F9-94BD-4CF3-8575-70FADF098B58}" dt="2024-04-11T09:22:01.160" v="444" actId="5793"/>
          <ac:spMkLst>
            <pc:docMk/>
            <pc:sldMk cId="3072097839" sldId="420"/>
            <ac:spMk id="4" creationId="{B77D0170-5004-3203-0CAD-A6312E319409}"/>
          </ac:spMkLst>
        </pc:spChg>
        <pc:picChg chg="add mod">
          <ac:chgData name="Nathan Rolhion" userId="f38676f6ee630ad8" providerId="LiveId" clId="{12EF09F9-94BD-4CF3-8575-70FADF098B58}" dt="2024-04-11T09:18:33.212" v="414" actId="931"/>
          <ac:picMkLst>
            <pc:docMk/>
            <pc:sldMk cId="3072097839" sldId="420"/>
            <ac:picMk id="6" creationId="{BA05EAD9-9CCE-F9EF-45C3-4047CC8F7D20}"/>
          </ac:picMkLst>
        </pc:picChg>
        <pc:picChg chg="add mod modCrop">
          <ac:chgData name="Nathan Rolhion" userId="f38676f6ee630ad8" providerId="LiveId" clId="{12EF09F9-94BD-4CF3-8575-70FADF098B58}" dt="2024-04-11T09:20:03.497" v="418" actId="18131"/>
          <ac:picMkLst>
            <pc:docMk/>
            <pc:sldMk cId="3072097839" sldId="420"/>
            <ac:picMk id="8" creationId="{49D1F6A1-EBFE-B105-4E72-1CE4358D5C6E}"/>
          </ac:picMkLst>
        </pc:picChg>
      </pc:sldChg>
      <pc:sldChg chg="addSp delSp modSp new mod modTransition modAnim">
        <pc:chgData name="Nathan Rolhion" userId="f38676f6ee630ad8" providerId="LiveId" clId="{12EF09F9-94BD-4CF3-8575-70FADF098B58}" dt="2024-04-11T10:06:12.637" v="467"/>
        <pc:sldMkLst>
          <pc:docMk/>
          <pc:sldMk cId="105412675" sldId="421"/>
        </pc:sldMkLst>
        <pc:spChg chg="del">
          <ac:chgData name="Nathan Rolhion" userId="f38676f6ee630ad8" providerId="LiveId" clId="{12EF09F9-94BD-4CF3-8575-70FADF098B58}" dt="2024-04-11T09:25:03.091" v="446" actId="478"/>
          <ac:spMkLst>
            <pc:docMk/>
            <pc:sldMk cId="105412675" sldId="421"/>
            <ac:spMk id="2" creationId="{0CF65CA6-AAEA-3E2F-F257-F2637FEC5C1A}"/>
          </ac:spMkLst>
        </pc:spChg>
        <pc:spChg chg="del">
          <ac:chgData name="Nathan Rolhion" userId="f38676f6ee630ad8" providerId="LiveId" clId="{12EF09F9-94BD-4CF3-8575-70FADF098B58}" dt="2024-04-11T09:25:09.943" v="448" actId="478"/>
          <ac:spMkLst>
            <pc:docMk/>
            <pc:sldMk cId="105412675" sldId="421"/>
            <ac:spMk id="3" creationId="{D9D11BCF-3839-186E-63AD-7B2C281B6E60}"/>
          </ac:spMkLst>
        </pc:spChg>
        <pc:spChg chg="del">
          <ac:chgData name="Nathan Rolhion" userId="f38676f6ee630ad8" providerId="LiveId" clId="{12EF09F9-94BD-4CF3-8575-70FADF098B58}" dt="2024-04-11T09:25:06.117" v="447" actId="478"/>
          <ac:spMkLst>
            <pc:docMk/>
            <pc:sldMk cId="105412675" sldId="421"/>
            <ac:spMk id="4" creationId="{688F4EDC-A1C3-6004-9730-350C6BCABE5B}"/>
          </ac:spMkLst>
        </pc:spChg>
        <pc:picChg chg="add mod">
          <ac:chgData name="Nathan Rolhion" userId="f38676f6ee630ad8" providerId="LiveId" clId="{12EF09F9-94BD-4CF3-8575-70FADF098B58}" dt="2024-04-11T09:25:24.429" v="451" actId="962"/>
          <ac:picMkLst>
            <pc:docMk/>
            <pc:sldMk cId="105412675" sldId="421"/>
            <ac:picMk id="6" creationId="{6FCEF640-EA06-E687-069B-F82A79407C23}"/>
          </ac:picMkLst>
        </pc:picChg>
      </pc:sldChg>
      <pc:sldMasterChg chg="delSldLayout">
        <pc:chgData name="Nathan Rolhion" userId="f38676f6ee630ad8" providerId="LiveId" clId="{12EF09F9-94BD-4CF3-8575-70FADF098B58}" dt="2024-04-11T08:54:58.698" v="280" actId="47"/>
        <pc:sldMasterMkLst>
          <pc:docMk/>
          <pc:sldMasterMk cId="2234582933" sldId="2147483648"/>
        </pc:sldMasterMkLst>
        <pc:sldLayoutChg chg="del">
          <pc:chgData name="Nathan Rolhion" userId="f38676f6ee630ad8" providerId="LiveId" clId="{12EF09F9-94BD-4CF3-8575-70FADF098B58}" dt="2024-04-11T08:54:58.698" v="280" actId="47"/>
          <pc:sldLayoutMkLst>
            <pc:docMk/>
            <pc:sldMasterMk cId="2234582933" sldId="2147483648"/>
            <pc:sldLayoutMk cId="2734089126" sldId="2147483668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F2F17359-000A-9044-B834-9FBD0018D5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C98B882-BA21-D947-B59A-B375F7B018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92C64B0-347F-4435-A9FD-2370084B5BA8}" type="datetime1">
              <a:rPr lang="fr-FR" smtClean="0"/>
              <a:t>10/04/2024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219AD5B-1A75-1A4A-8459-A96AB79E9D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49C6818-84EB-2D43-AA44-FC64C4595B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B28A1AC-D174-D44D-BB31-612041F19A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51703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E23C9-CE18-409D-8FAC-1A108978F4ED}" type="datetime1">
              <a:rPr lang="fr-FR" noProof="0" smtClean="0"/>
              <a:t>10/04/2024</a:t>
            </a:fld>
            <a:endParaRPr lang="fr-FR" noProof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noProof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FABB2-A72E-45F8-97E2-CEBAD710A386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056171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FABB2-A72E-45F8-97E2-CEBAD710A38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8098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FABB2-A72E-45F8-97E2-CEBAD710A38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5631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FABB2-A72E-45F8-97E2-CEBAD710A38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5723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FABB2-A72E-45F8-97E2-CEBAD710A38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4132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FABB2-A72E-45F8-97E2-CEBAD710A386}" type="slidenum">
              <a:rPr lang="fr-FR" noProof="0" smtClean="0"/>
              <a:t>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851762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FABB2-A72E-45F8-97E2-CEBAD710A38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395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FABB2-A72E-45F8-97E2-CEBAD710A38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7824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la présenta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946" y="0"/>
            <a:ext cx="6098946" cy="6858000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87905" y="5286196"/>
            <a:ext cx="4179375" cy="356462"/>
          </a:xfrm>
        </p:spPr>
        <p:txBody>
          <a:bodyPr lIns="0" rIns="0" rtlCol="0">
            <a:normAutofit/>
          </a:bodyPr>
          <a:lstStyle>
            <a:lvl1pPr marL="0" indent="0" algn="r">
              <a:buNone/>
              <a:defRPr sz="1800" b="1" i="0" cap="all" spc="300" baseline="0">
                <a:solidFill>
                  <a:schemeClr val="tx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Le sous-titre se place ici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7905" y="2715790"/>
            <a:ext cx="4179376" cy="2387600"/>
          </a:xfrm>
        </p:spPr>
        <p:txBody>
          <a:bodyPr lIns="0" rIns="0" rtlCol="0" anchor="b">
            <a:normAutofit/>
          </a:bodyPr>
          <a:lstStyle>
            <a:lvl1pPr algn="r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D7A90A1-A930-7E45-A0C6-7B528BC17B68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289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épara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215342"/>
            <a:ext cx="5822209" cy="4427316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01B97752-63E3-7E41-86AA-8084AC3E48D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87905" y="5286196"/>
            <a:ext cx="4179375" cy="356462"/>
          </a:xfrm>
        </p:spPr>
        <p:txBody>
          <a:bodyPr lIns="0" rIns="0" rtlCol="0">
            <a:normAutofit/>
          </a:bodyPr>
          <a:lstStyle>
            <a:lvl1pPr marL="0" indent="0" algn="r">
              <a:buNone/>
              <a:defRPr sz="1800" b="1" i="0" cap="all" spc="300" baseline="0">
                <a:solidFill>
                  <a:schemeClr val="tx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Le sous-titre se place ici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B45521CA-473D-274E-A252-50E49A3EF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7905" y="2715790"/>
            <a:ext cx="4179376" cy="2387600"/>
          </a:xfrm>
        </p:spPr>
        <p:txBody>
          <a:bodyPr lIns="0" rIns="0" rtlCol="0" anchor="b">
            <a:normAutofit/>
          </a:bodyPr>
          <a:lstStyle>
            <a:lvl1pPr algn="r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71328B3-338C-BB43-A9F5-AACCE2E54E86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695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épara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928264"/>
            <a:ext cx="5822209" cy="4427316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01B97752-63E3-7E41-86AA-8084AC3E48D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87905" y="4498670"/>
            <a:ext cx="4179375" cy="356462"/>
          </a:xfrm>
        </p:spPr>
        <p:txBody>
          <a:bodyPr lIns="0" rIns="0" rtlCol="0">
            <a:normAutofit/>
          </a:bodyPr>
          <a:lstStyle>
            <a:lvl1pPr marL="0" indent="0" algn="r">
              <a:buNone/>
              <a:defRPr sz="1800" b="1" i="0" cap="all" spc="300" baseline="0">
                <a:solidFill>
                  <a:schemeClr val="tx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Le sous-titre se place ici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B45521CA-473D-274E-A252-50E49A3EF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7905" y="1928264"/>
            <a:ext cx="4179376" cy="2387600"/>
          </a:xfrm>
        </p:spPr>
        <p:txBody>
          <a:bodyPr lIns="0" rIns="0" rtlCol="0" anchor="b">
            <a:normAutofit/>
          </a:bodyPr>
          <a:lstStyle>
            <a:lvl1pPr algn="r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327254B-5501-7248-A89F-42912B5A8BD2}"/>
              </a:ext>
            </a:extLst>
          </p:cNvPr>
          <p:cNvCxnSpPr>
            <a:cxnSpLocks/>
          </p:cNvCxnSpPr>
          <p:nvPr userDrawn="1"/>
        </p:nvCxnSpPr>
        <p:spPr>
          <a:xfrm>
            <a:off x="0" y="1405468"/>
            <a:ext cx="1219200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005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éparation_4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’image 21" descr="Femme sur tablette ">
            <a:extLst>
              <a:ext uri="{FF2B5EF4-FFF2-40B4-BE49-F238E27FC236}">
                <a16:creationId xmlns:a16="http://schemas.microsoft.com/office/drawing/2014/main" id="{79F82B97-E9C9-C740-AE3A-A0BB4822D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487" y="0"/>
            <a:ext cx="11067514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24487" y="-1"/>
            <a:ext cx="11067514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 rtlCol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Le sous-titre se place ici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rtlCol="0" anchor="b">
            <a:normAutofit/>
          </a:bodyPr>
          <a:lstStyle>
            <a:lvl1pPr algn="l">
              <a:defRPr sz="48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6C4B436F-A511-A141-900B-BA20A19A1BCE}"/>
              </a:ext>
            </a:extLst>
          </p:cNvPr>
          <p:cNvCxnSpPr>
            <a:cxnSpLocks/>
          </p:cNvCxnSpPr>
          <p:nvPr userDrawn="1"/>
        </p:nvCxnSpPr>
        <p:spPr>
          <a:xfrm>
            <a:off x="112448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087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épara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’image 21" descr="Femme sur tablette ">
            <a:extLst>
              <a:ext uri="{FF2B5EF4-FFF2-40B4-BE49-F238E27FC236}">
                <a16:creationId xmlns:a16="http://schemas.microsoft.com/office/drawing/2014/main" id="{79F82B97-E9C9-C740-AE3A-A0BB4822D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-1"/>
            <a:ext cx="12192000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 rtlCol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Le sous-titre se place ici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rtlCol="0" anchor="b">
            <a:normAutofit/>
          </a:bodyPr>
          <a:lstStyle>
            <a:lvl1pPr algn="l">
              <a:defRPr sz="48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A57CAA2-2658-B441-A787-4B54C65D3BF1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238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avec Légen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’image 8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0" y="3482977"/>
            <a:ext cx="10668000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5832AA92-D0AC-8247-A360-19A5932C4E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38806" y="339644"/>
            <a:ext cx="5014993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3AD9F76-09D6-0D4E-99ED-D9391C974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9644"/>
            <a:ext cx="4179376" cy="2806512"/>
          </a:xfrm>
        </p:spPr>
        <p:txBody>
          <a:bodyPr lIns="0" rIns="0" rtlCol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2E583C8-CCA8-BB4A-B8AA-4ED85B62E67F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665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’image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482977"/>
            <a:ext cx="10668000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5832AA92-D0AC-8247-A360-19A5932C4E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35662" y="339644"/>
            <a:ext cx="5014993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3AD9F76-09D6-0D4E-99ED-D9391C974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856" y="339644"/>
            <a:ext cx="4179376" cy="2806512"/>
          </a:xfrm>
        </p:spPr>
        <p:txBody>
          <a:bodyPr lIns="0" rIns="0" rtlCol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C8C2B99-ED08-1F48-BE5D-40E40D09C7B7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87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’image 8"/>
          <p:cNvSpPr>
            <a:spLocks noGrp="1"/>
          </p:cNvSpPr>
          <p:nvPr>
            <p:ph type="pic" sz="quarter" idx="10" hasCustomPrompt="1"/>
          </p:nvPr>
        </p:nvSpPr>
        <p:spPr>
          <a:xfrm>
            <a:off x="608843" y="3482977"/>
            <a:ext cx="10961177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9B33817-49F3-B440-A271-466603AE1964}"/>
              </a:ext>
            </a:extLst>
          </p:cNvPr>
          <p:cNvCxnSpPr>
            <a:cxnSpLocks/>
          </p:cNvCxnSpPr>
          <p:nvPr userDrawn="1"/>
        </p:nvCxnSpPr>
        <p:spPr>
          <a:xfrm>
            <a:off x="0" y="421214"/>
            <a:ext cx="1219200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8576316B-7498-2E42-9B52-88BF1C9DF4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67465" y="568512"/>
            <a:ext cx="6002556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451775DA-49A0-2F4D-9F21-5D20DA6BA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844" y="568512"/>
            <a:ext cx="4179376" cy="2806512"/>
          </a:xfrm>
        </p:spPr>
        <p:txBody>
          <a:bodyPr lIns="0" rIns="0" rtlCol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96456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’image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482977"/>
            <a:ext cx="12192000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40C0F668-C1BA-A349-A542-9E54E73E8178}"/>
              </a:ext>
            </a:extLst>
          </p:cNvPr>
          <p:cNvCxnSpPr>
            <a:cxnSpLocks/>
          </p:cNvCxnSpPr>
          <p:nvPr userDrawn="1"/>
        </p:nvCxnSpPr>
        <p:spPr>
          <a:xfrm>
            <a:off x="4961621" y="339644"/>
            <a:ext cx="0" cy="2806512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5832AA92-D0AC-8247-A360-19A5932C4E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1244" y="339644"/>
            <a:ext cx="6002556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3AD9F76-09D6-0D4E-99ED-D9391C974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623" y="339644"/>
            <a:ext cx="4179376" cy="2806512"/>
          </a:xfrm>
        </p:spPr>
        <p:txBody>
          <a:bodyPr lIns="0" rIns="0" rtlCol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780326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’image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482977"/>
            <a:ext cx="12192000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5832AA92-D0AC-8247-A360-19A5932C4E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1244" y="568512"/>
            <a:ext cx="6002556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3AD9F76-09D6-0D4E-99ED-D9391C974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623" y="568512"/>
            <a:ext cx="4179376" cy="2806512"/>
          </a:xfrm>
        </p:spPr>
        <p:txBody>
          <a:bodyPr lIns="0" rIns="0" rtlCol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6414763-7D4F-994A-AAA9-7DC46C19D816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706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4FC9984-7EB5-4843-9757-2818E3382235}" type="datetime1">
              <a:rPr lang="fr-FR" noProof="0" smtClean="0"/>
              <a:t>10/04/2024</a:t>
            </a:fld>
            <a:endParaRPr lang="fr-FR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FEFF75-79D2-EE46-877B-299D1510E681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7321" y="339645"/>
            <a:ext cx="10134369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TITRE ICI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78CECE2-CD4D-4A44-927A-53FFE158AF1C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11B2D7F8-9505-6148-BEA2-27C4290FF6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627321" y="2330824"/>
            <a:ext cx="4693727" cy="3846139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2" name="Espace réservé du contenu 3">
            <a:extLst>
              <a:ext uri="{FF2B5EF4-FFF2-40B4-BE49-F238E27FC236}">
                <a16:creationId xmlns:a16="http://schemas.microsoft.com/office/drawing/2014/main" id="{A9ADB053-F5D5-D34D-B6E3-A8AB7297F1F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067963" y="2330824"/>
            <a:ext cx="4693727" cy="3846139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B75E12F7-C53F-EB47-8D86-3CE7D6B2A8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627322" y="1468740"/>
            <a:ext cx="4672156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0C3895DE-E9F7-5A41-91A4-BC8DE509CFF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067963" y="1468740"/>
            <a:ext cx="4695165" cy="823912"/>
          </a:xfrm>
        </p:spPr>
        <p:txBody>
          <a:bodyPr rtlCol="0" anchor="b">
            <a:normAutofit/>
          </a:bodyPr>
          <a:lstStyle>
            <a:lvl1pPr marL="0" indent="0" rtl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20737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la présenta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3055" y="0"/>
            <a:ext cx="6098946" cy="6858000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A9525627-537D-D740-918D-FD8895672A9F}"/>
              </a:ext>
            </a:extLst>
          </p:cNvPr>
          <p:cNvCxnSpPr>
            <a:cxnSpLocks/>
          </p:cNvCxnSpPr>
          <p:nvPr userDrawn="1"/>
        </p:nvCxnSpPr>
        <p:spPr>
          <a:xfrm>
            <a:off x="0" y="1720312"/>
            <a:ext cx="609305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 rtlCol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tx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Le sous-titre se place ici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rtlCol="0" anchor="b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14249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A9242F3-4F36-4E93-8122-318D5A286830}" type="datetime1">
              <a:rPr lang="fr-FR" noProof="0" smtClean="0"/>
              <a:t>10/04/2024</a:t>
            </a:fld>
            <a:endParaRPr lang="fr-FR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FEFF75-79D2-EE46-877B-299D1510E681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0134369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TITRE ICI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11B2D7F8-9505-6148-BEA2-27C4290FF6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92623" y="2330824"/>
            <a:ext cx="4693727" cy="3846139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2" name="Espace réservé du contenu 3">
            <a:extLst>
              <a:ext uri="{FF2B5EF4-FFF2-40B4-BE49-F238E27FC236}">
                <a16:creationId xmlns:a16="http://schemas.microsoft.com/office/drawing/2014/main" id="{A9ADB053-F5D5-D34D-B6E3-A8AB7297F1F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833265" y="2330824"/>
            <a:ext cx="4693727" cy="3846139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B75E12F7-C53F-EB47-8D86-3CE7D6B2A8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92624" y="1468740"/>
            <a:ext cx="4672156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0C3895DE-E9F7-5A41-91A4-BC8DE509CFF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33265" y="1468740"/>
            <a:ext cx="4695165" cy="823912"/>
          </a:xfrm>
        </p:spPr>
        <p:txBody>
          <a:bodyPr rtlCol="0" anchor="b">
            <a:normAutofit/>
          </a:bodyPr>
          <a:lstStyle>
            <a:lvl1pPr marL="0" indent="0" rtl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E28CCA37-00BD-0A43-8647-67DD0510A7E3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196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46B921-D066-4B54-8633-6EF8EE4722E8}" type="datetime1">
              <a:rPr lang="fr-FR" noProof="0" smtClean="0"/>
              <a:t>10/04/2024</a:t>
            </a:fld>
            <a:endParaRPr lang="fr-FR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FEFF75-79D2-EE46-877B-299D1510E681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9CD5966-5C30-E943-A71E-F48460A377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TITRE ICI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CF969977-F5DB-3A45-9E9E-556F0938C05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92623" y="2330824"/>
            <a:ext cx="5181600" cy="3846139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36D6BBCB-7852-8449-BC02-C5471A775B2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330824"/>
            <a:ext cx="5181600" cy="3846139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25055FA-EC63-034E-B383-78552FAEA37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92623" y="1468740"/>
            <a:ext cx="5157787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163F1262-F0B7-5B4F-A1EE-7A2D9835E6E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468740"/>
            <a:ext cx="5183188" cy="823912"/>
          </a:xfrm>
        </p:spPr>
        <p:txBody>
          <a:bodyPr rtlCol="0" anchor="b">
            <a:normAutofit/>
          </a:bodyPr>
          <a:lstStyle>
            <a:lvl1pPr marL="0" indent="0" rtl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5F5877A-6F1B-5C4C-8792-78CDE344D0E0}"/>
              </a:ext>
            </a:extLst>
          </p:cNvPr>
          <p:cNvCxnSpPr>
            <a:cxnSpLocks/>
          </p:cNvCxnSpPr>
          <p:nvPr userDrawn="1"/>
        </p:nvCxnSpPr>
        <p:spPr>
          <a:xfrm>
            <a:off x="392623" y="1405468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816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’image 5">
            <a:extLst>
              <a:ext uri="{FF2B5EF4-FFF2-40B4-BE49-F238E27FC236}">
                <a16:creationId xmlns:a16="http://schemas.microsoft.com/office/drawing/2014/main" id="{C5233AE2-5078-C34D-8EAD-6F7B344F524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-1"/>
            <a:ext cx="12192000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24699EEF-FB75-1A46-B6B6-39CCF65A9EA4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10F2B1-51B3-4771-AA29-D1103B613F46}" type="datetime1">
              <a:rPr lang="fr-FR" noProof="0" smtClean="0"/>
              <a:t>10/04/2024</a:t>
            </a:fld>
            <a:endParaRPr lang="fr-FR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FEFF75-79D2-EE46-877B-299D1510E681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9CD5966-5C30-E943-A71E-F48460A377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TITRE ICI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CF969977-F5DB-3A45-9E9E-556F0938C05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92623" y="2330824"/>
            <a:ext cx="5181600" cy="3846139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36D6BBCB-7852-8449-BC02-C5471A775B2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330824"/>
            <a:ext cx="5181600" cy="3846139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25055FA-EC63-034E-B383-78552FAEA37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92623" y="1468740"/>
            <a:ext cx="5157787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163F1262-F0B7-5B4F-A1EE-7A2D9835E6E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468740"/>
            <a:ext cx="5183188" cy="823912"/>
          </a:xfrm>
        </p:spPr>
        <p:txBody>
          <a:bodyPr rtlCol="0" anchor="b">
            <a:normAutofit/>
          </a:bodyPr>
          <a:lstStyle>
            <a:lvl1pPr marL="0" indent="0" rtl="0">
              <a:buNone/>
              <a:defRPr sz="2800" b="1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5F5877A-6F1B-5C4C-8792-78CDE344D0E0}"/>
              </a:ext>
            </a:extLst>
          </p:cNvPr>
          <p:cNvCxnSpPr>
            <a:cxnSpLocks/>
          </p:cNvCxnSpPr>
          <p:nvPr userDrawn="1"/>
        </p:nvCxnSpPr>
        <p:spPr>
          <a:xfrm>
            <a:off x="392623" y="1405468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969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’image 5"/>
          <p:cNvSpPr>
            <a:spLocks noGrp="1"/>
          </p:cNvSpPr>
          <p:nvPr>
            <p:ph type="pic" sz="quarter" idx="10" hasCustomPrompt="1"/>
          </p:nvPr>
        </p:nvSpPr>
        <p:spPr>
          <a:xfrm>
            <a:off x="392623" y="588936"/>
            <a:ext cx="11432584" cy="5976637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defRPr sz="16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2C41291C-383F-CF4B-AB8E-2B40741A62AF}"/>
              </a:ext>
            </a:extLst>
          </p:cNvPr>
          <p:cNvCxnSpPr>
            <a:cxnSpLocks/>
          </p:cNvCxnSpPr>
          <p:nvPr userDrawn="1"/>
        </p:nvCxnSpPr>
        <p:spPr>
          <a:xfrm>
            <a:off x="0" y="292426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D34C5937-11C0-4E5A-867C-7AB68EA53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719577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’image 5"/>
          <p:cNvSpPr>
            <a:spLocks noGrp="1"/>
          </p:cNvSpPr>
          <p:nvPr>
            <p:ph type="pic" sz="quarter" idx="10" hasCustomPrompt="1"/>
          </p:nvPr>
        </p:nvSpPr>
        <p:spPr>
          <a:xfrm>
            <a:off x="392623" y="292426"/>
            <a:ext cx="10219457" cy="6273148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defRPr sz="16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516C013-C8E5-B44C-B6D6-DE71D0CC52C4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34E2D069-321B-434C-BB63-530EE51B6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912183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4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’image 5"/>
          <p:cNvSpPr>
            <a:spLocks noGrp="1"/>
          </p:cNvSpPr>
          <p:nvPr>
            <p:ph type="pic" sz="quarter" idx="10" hasCustomPrompt="1"/>
          </p:nvPr>
        </p:nvSpPr>
        <p:spPr>
          <a:xfrm>
            <a:off x="1134319" y="0"/>
            <a:ext cx="1105768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defRPr sz="16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CA0415B-CCA3-7142-BDAA-6DAC63FB634C}"/>
              </a:ext>
            </a:extLst>
          </p:cNvPr>
          <p:cNvCxnSpPr>
            <a:cxnSpLocks/>
          </p:cNvCxnSpPr>
          <p:nvPr userDrawn="1"/>
        </p:nvCxnSpPr>
        <p:spPr>
          <a:xfrm>
            <a:off x="112448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A3040D77-4CF4-4BFB-9FFB-8C9746D3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249264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’image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defRPr sz="16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3A34E77-65E8-214A-93DD-907ECB950F42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A9C15D6B-DF62-4A31-87F3-2084A6C59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47893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conten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FDE316-57D9-40C9-A7E8-BBB6928C4588}" type="datetime1">
              <a:rPr lang="fr-FR" noProof="0" smtClean="0"/>
              <a:t>10/04/2024</a:t>
            </a:fld>
            <a:endParaRPr lang="fr-FR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FEFF75-79D2-EE46-877B-299D1510E681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6" name="Espace réservé d’image 8">
            <a:extLst>
              <a:ext uri="{FF2B5EF4-FFF2-40B4-BE49-F238E27FC236}">
                <a16:creationId xmlns:a16="http://schemas.microsoft.com/office/drawing/2014/main" id="{E0B206EA-4BA0-3F4C-A4ED-E78F311CD8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93359" y="1"/>
            <a:ext cx="5198641" cy="685800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8661" y="339645"/>
            <a:ext cx="4890577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TITRE ICI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45581" y="1507066"/>
            <a:ext cx="4890578" cy="4849283"/>
          </a:xfrm>
        </p:spPr>
        <p:txBody>
          <a:bodyPr lIns="0" rIns="0" rtlCol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B907ACF-A34F-FE4A-8511-B7FE12F69496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257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contenu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FE4A3B9-83B4-4971-A884-7FA96C3DC554}" type="datetime1">
              <a:rPr lang="fr-FR" smtClean="0"/>
              <a:t>10/04/2024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FEFF75-79D2-EE46-877B-299D1510E681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6" name="Espace réservé d’image 8">
            <a:extLst>
              <a:ext uri="{FF2B5EF4-FFF2-40B4-BE49-F238E27FC236}">
                <a16:creationId xmlns:a16="http://schemas.microsoft.com/office/drawing/2014/main" id="{E0B206EA-4BA0-3F4C-A4ED-E78F311CD8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5198641" cy="685800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rtlCol="0"/>
          <a:lstStyle/>
          <a:p>
            <a:pPr rtl="0"/>
            <a:r>
              <a:rPr lang="fr-FR"/>
              <a:t>Cliquez sur l’icône pour ajouter une image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1877" y="339645"/>
            <a:ext cx="4890577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/>
              <a:t>TITRE ICI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08797" y="1507066"/>
            <a:ext cx="4890578" cy="4849283"/>
          </a:xfrm>
        </p:spPr>
        <p:txBody>
          <a:bodyPr lIns="0" rIns="0" rtlCol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noProof="0" dirty="0"/>
              <a:t>Modifiez les styles du texte </a:t>
            </a:r>
            <a:r>
              <a:rPr lang="fr-FR" noProof="0"/>
              <a:t>du masque</a:t>
            </a:r>
            <a:endParaRPr lang="fr-FR"/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34037ED-B73E-2946-8FAC-2803EA71C585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2672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contenu_4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’image 8">
            <a:extLst>
              <a:ext uri="{FF2B5EF4-FFF2-40B4-BE49-F238E27FC236}">
                <a16:creationId xmlns:a16="http://schemas.microsoft.com/office/drawing/2014/main" id="{E0B206EA-4BA0-3F4C-A4ED-E78F311CD8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34319" y="1"/>
            <a:ext cx="11057681" cy="685800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7A673B-673F-4638-AC21-02E2AA237280}" type="datetime1">
              <a:rPr lang="fr-FR" noProof="0" smtClean="0"/>
              <a:t>10/04/2024</a:t>
            </a:fld>
            <a:endParaRPr lang="fr-FR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FEFF75-79D2-EE46-877B-299D1510E681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8661" y="339645"/>
            <a:ext cx="4890577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TITRE ICI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45581" y="1507066"/>
            <a:ext cx="4890578" cy="4849283"/>
          </a:xfrm>
        </p:spPr>
        <p:txBody>
          <a:bodyPr lIns="0" rIns="0" rtlCol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B907ACF-A34F-FE4A-8511-B7FE12F69496}"/>
              </a:ext>
            </a:extLst>
          </p:cNvPr>
          <p:cNvCxnSpPr>
            <a:cxnSpLocks/>
          </p:cNvCxnSpPr>
          <p:nvPr userDrawn="1"/>
        </p:nvCxnSpPr>
        <p:spPr>
          <a:xfrm>
            <a:off x="112448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394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la présentation_4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34319" y="0"/>
            <a:ext cx="11057681" cy="6858000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A9525627-537D-D740-918D-FD8895672A9F}"/>
              </a:ext>
            </a:extLst>
          </p:cNvPr>
          <p:cNvCxnSpPr>
            <a:cxnSpLocks/>
          </p:cNvCxnSpPr>
          <p:nvPr userDrawn="1"/>
        </p:nvCxnSpPr>
        <p:spPr>
          <a:xfrm>
            <a:off x="112448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 rtlCol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Le sous-titre se place ici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rtlCol="0" anchor="b">
            <a:normAutofit/>
          </a:bodyPr>
          <a:lstStyle>
            <a:lvl1pPr algn="l">
              <a:defRPr sz="48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75684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légen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’image 8">
            <a:extLst>
              <a:ext uri="{FF2B5EF4-FFF2-40B4-BE49-F238E27FC236}">
                <a16:creationId xmlns:a16="http://schemas.microsoft.com/office/drawing/2014/main" id="{E0B206EA-4BA0-3F4C-A4ED-E78F311CD8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"/>
            <a:ext cx="12192000" cy="685800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63915D-6548-4240-B491-FC9B156B939F}" type="datetime1">
              <a:rPr lang="fr-FR" noProof="0" smtClean="0"/>
              <a:t>10/04/2024</a:t>
            </a:fld>
            <a:endParaRPr lang="fr-FR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FEFF75-79D2-EE46-877B-299D1510E681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69E9592-D634-1947-B3FB-EB3B7F16FF28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6D456EAF-F3B8-AF4A-90FF-4B0693C56A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4890577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TITRE ICI</a:t>
            </a:r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F7FB4ADF-1B3E-A442-B2C9-518CBE7637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2624" y="1507066"/>
            <a:ext cx="4890578" cy="4849283"/>
          </a:xfrm>
        </p:spPr>
        <p:txBody>
          <a:bodyPr lIns="0" rIns="0" rtlCol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48996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et légen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’image 5"/>
          <p:cNvSpPr>
            <a:spLocks noGrp="1"/>
          </p:cNvSpPr>
          <p:nvPr>
            <p:ph type="pic" sz="quarter" idx="10" hasCustomPrompt="1"/>
          </p:nvPr>
        </p:nvSpPr>
        <p:spPr>
          <a:xfrm>
            <a:off x="5445942" y="292426"/>
            <a:ext cx="6297515" cy="6273148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defRPr sz="16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9" name="Titre 1">
            <a:extLst>
              <a:ext uri="{FF2B5EF4-FFF2-40B4-BE49-F238E27FC236}">
                <a16:creationId xmlns:a16="http://schemas.microsoft.com/office/drawing/2014/main" id="{97670D6E-CED1-EE4B-A761-0D1C7A246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581" y="4418889"/>
            <a:ext cx="3289100" cy="637507"/>
          </a:xfrm>
        </p:spPr>
        <p:txBody>
          <a:bodyPr lIns="0" rIns="0" rtlCol="0" anchor="b">
            <a:noAutofit/>
          </a:bodyPr>
          <a:lstStyle>
            <a:lvl1pPr algn="l">
              <a:defRPr sz="40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TITRE </a:t>
            </a:r>
            <a:br>
              <a:rPr lang="fr-FR" noProof="0"/>
            </a:br>
            <a:r>
              <a:rPr lang="fr-FR" noProof="0"/>
              <a:t>ICI</a:t>
            </a:r>
          </a:p>
        </p:txBody>
      </p:sp>
      <p:sp>
        <p:nvSpPr>
          <p:cNvPr id="10" name="Espace réservé du texte 10">
            <a:extLst>
              <a:ext uri="{FF2B5EF4-FFF2-40B4-BE49-F238E27FC236}">
                <a16:creationId xmlns:a16="http://schemas.microsoft.com/office/drawing/2014/main" id="{0DAC9D44-F28B-2B43-8B6F-260CB811AA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45582" y="5080791"/>
            <a:ext cx="3289100" cy="1484783"/>
          </a:xfrm>
        </p:spPr>
        <p:txBody>
          <a:bodyPr lIns="0" rIns="0" rtlCol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4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4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4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400"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76AC280-5A8D-B048-BECC-9C306F32508F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6764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légen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’image 5"/>
          <p:cNvSpPr>
            <a:spLocks noGrp="1"/>
          </p:cNvSpPr>
          <p:nvPr>
            <p:ph type="pic" sz="quarter" idx="10" hasCustomPrompt="1"/>
          </p:nvPr>
        </p:nvSpPr>
        <p:spPr>
          <a:xfrm>
            <a:off x="346059" y="292426"/>
            <a:ext cx="6297515" cy="6273148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defRPr sz="1600"/>
            </a:lvl1pPr>
          </a:lstStyle>
          <a:p>
            <a:pPr rtl="0"/>
            <a:r>
              <a:rPr lang="fr-FR"/>
              <a:t>Cliquez sur l’icône pour ajouter une image</a:t>
            </a:r>
            <a:endParaRPr lang="fr-FR" dirty="0"/>
          </a:p>
        </p:txBody>
      </p:sp>
      <p:sp>
        <p:nvSpPr>
          <p:cNvPr id="9" name="Titre 1">
            <a:extLst>
              <a:ext uri="{FF2B5EF4-FFF2-40B4-BE49-F238E27FC236}">
                <a16:creationId xmlns:a16="http://schemas.microsoft.com/office/drawing/2014/main" id="{97670D6E-CED1-EE4B-A761-0D1C7A246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3354" y="4418889"/>
            <a:ext cx="3289100" cy="637507"/>
          </a:xfrm>
        </p:spPr>
        <p:txBody>
          <a:bodyPr lIns="0" rIns="0" rtlCol="0" anchor="b">
            <a:noAutofit/>
          </a:bodyPr>
          <a:lstStyle>
            <a:lvl1pPr algn="l">
              <a:defRPr sz="40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/>
              <a:t>TITRE </a:t>
            </a:r>
            <a:br>
              <a:rPr lang="fr-FR"/>
            </a:br>
            <a:r>
              <a:rPr lang="fr-FR"/>
              <a:t>ICI</a:t>
            </a:r>
            <a:endParaRPr lang="fr-FR" dirty="0"/>
          </a:p>
        </p:txBody>
      </p:sp>
      <p:sp>
        <p:nvSpPr>
          <p:cNvPr id="10" name="Espace réservé du texte 10">
            <a:extLst>
              <a:ext uri="{FF2B5EF4-FFF2-40B4-BE49-F238E27FC236}">
                <a16:creationId xmlns:a16="http://schemas.microsoft.com/office/drawing/2014/main" id="{0DAC9D44-F28B-2B43-8B6F-260CB811AA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3355" y="5080791"/>
            <a:ext cx="3289100" cy="1484783"/>
          </a:xfrm>
        </p:spPr>
        <p:txBody>
          <a:bodyPr lIns="0" rIns="0" rtlCol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4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4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4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400"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noProof="0" dirty="0"/>
              <a:t>Modifiez les styles du texte </a:t>
            </a:r>
            <a:r>
              <a:rPr lang="fr-FR" noProof="0"/>
              <a:t>du masque</a:t>
            </a:r>
            <a:endParaRPr lang="fr-FR"/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39C4094-208E-7E4A-848A-F76A1573073A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355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légen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’image 5"/>
          <p:cNvSpPr>
            <a:spLocks noGrp="1"/>
          </p:cNvSpPr>
          <p:nvPr>
            <p:ph type="pic" sz="quarter" idx="10" hasCustomPrompt="1"/>
          </p:nvPr>
        </p:nvSpPr>
        <p:spPr>
          <a:xfrm>
            <a:off x="5445942" y="292426"/>
            <a:ext cx="6297515" cy="6273148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defRPr sz="16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97670D6E-CED1-EE4B-A761-0D1C7A246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2" y="4418889"/>
            <a:ext cx="4609683" cy="637507"/>
          </a:xfrm>
        </p:spPr>
        <p:txBody>
          <a:bodyPr lIns="0" rIns="0" rtlCol="0" anchor="b">
            <a:noAutofit/>
          </a:bodyPr>
          <a:lstStyle>
            <a:lvl1pPr algn="l">
              <a:defRPr sz="40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LE TITRE SE PLACE ICI</a:t>
            </a:r>
          </a:p>
        </p:txBody>
      </p:sp>
      <p:sp>
        <p:nvSpPr>
          <p:cNvPr id="10" name="Espace réservé du texte 10">
            <a:extLst>
              <a:ext uri="{FF2B5EF4-FFF2-40B4-BE49-F238E27FC236}">
                <a16:creationId xmlns:a16="http://schemas.microsoft.com/office/drawing/2014/main" id="{0DAC9D44-F28B-2B43-8B6F-260CB811AA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2622" y="5080791"/>
            <a:ext cx="4609683" cy="1484783"/>
          </a:xfrm>
        </p:spPr>
        <p:txBody>
          <a:bodyPr lIns="0" rIns="0" rtlCol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4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4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4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400"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BE71BC7-72EE-294C-9A39-61A77EE295A0}"/>
              </a:ext>
            </a:extLst>
          </p:cNvPr>
          <p:cNvCxnSpPr>
            <a:cxnSpLocks/>
          </p:cNvCxnSpPr>
          <p:nvPr userDrawn="1"/>
        </p:nvCxnSpPr>
        <p:spPr>
          <a:xfrm>
            <a:off x="392623" y="5080791"/>
            <a:ext cx="4609683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738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légen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’image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defRPr sz="16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9" name="Titre 1">
            <a:extLst>
              <a:ext uri="{FF2B5EF4-FFF2-40B4-BE49-F238E27FC236}">
                <a16:creationId xmlns:a16="http://schemas.microsoft.com/office/drawing/2014/main" id="{97670D6E-CED1-EE4B-A761-0D1C7A246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581" y="4418889"/>
            <a:ext cx="3289100" cy="637507"/>
          </a:xfrm>
        </p:spPr>
        <p:txBody>
          <a:bodyPr lIns="0" rIns="0" rtlCol="0" anchor="b">
            <a:noAutofit/>
          </a:bodyPr>
          <a:lstStyle>
            <a:lvl1pPr algn="l">
              <a:defRPr sz="40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TITRE </a:t>
            </a:r>
            <a:br>
              <a:rPr lang="fr-FR" noProof="0"/>
            </a:br>
            <a:r>
              <a:rPr lang="fr-FR" noProof="0"/>
              <a:t>ICI</a:t>
            </a:r>
          </a:p>
        </p:txBody>
      </p:sp>
      <p:sp>
        <p:nvSpPr>
          <p:cNvPr id="10" name="Espace réservé du texte 10">
            <a:extLst>
              <a:ext uri="{FF2B5EF4-FFF2-40B4-BE49-F238E27FC236}">
                <a16:creationId xmlns:a16="http://schemas.microsoft.com/office/drawing/2014/main" id="{0DAC9D44-F28B-2B43-8B6F-260CB811AA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45582" y="5080791"/>
            <a:ext cx="3289100" cy="1484783"/>
          </a:xfrm>
        </p:spPr>
        <p:txBody>
          <a:bodyPr lIns="0" rIns="0" rtlCol="0" anchor="t">
            <a:normAutofit/>
          </a:bodyPr>
          <a:lstStyle>
            <a:lvl1pPr marL="0" indent="0" rtl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76AC280-5A8D-B048-BECC-9C306F32508F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906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légen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’image 5">
            <a:extLst>
              <a:ext uri="{FF2B5EF4-FFF2-40B4-BE49-F238E27FC236}">
                <a16:creationId xmlns:a16="http://schemas.microsoft.com/office/drawing/2014/main" id="{1F4417F7-7CDE-DF44-9B0E-AC44EE99BF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97670D6E-CED1-EE4B-A761-0D1C7A246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2" y="3429000"/>
            <a:ext cx="4609683" cy="637507"/>
          </a:xfrm>
        </p:spPr>
        <p:txBody>
          <a:bodyPr lIns="0" rIns="0" rtlCol="0" anchor="b">
            <a:noAutofit/>
          </a:bodyPr>
          <a:lstStyle>
            <a:lvl1pPr algn="l">
              <a:defRPr sz="40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LE TITRE SE PLACE ICI</a:t>
            </a:r>
          </a:p>
        </p:txBody>
      </p:sp>
      <p:sp>
        <p:nvSpPr>
          <p:cNvPr id="10" name="Espace réservé du texte 10">
            <a:extLst>
              <a:ext uri="{FF2B5EF4-FFF2-40B4-BE49-F238E27FC236}">
                <a16:creationId xmlns:a16="http://schemas.microsoft.com/office/drawing/2014/main" id="{0DAC9D44-F28B-2B43-8B6F-260CB811AA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2622" y="4090902"/>
            <a:ext cx="4609683" cy="1484783"/>
          </a:xfrm>
        </p:spPr>
        <p:txBody>
          <a:bodyPr lIns="0" rIns="0" rtlCol="0" anchor="t">
            <a:normAutofit/>
          </a:bodyPr>
          <a:lstStyle>
            <a:lvl1pPr marL="0" indent="0" rtl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9F22032-BAB9-744C-B14E-54350BBD1C71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2380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e d’ensemb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fld id="{8064034E-F80F-417A-80CB-0AAE3BFF435F}" type="datetime1">
              <a:rPr lang="fr-FR" noProof="0" smtClean="0"/>
              <a:t>10/04/2024</a:t>
            </a:fld>
            <a:endParaRPr lang="fr-FR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FEFF75-79D2-EE46-877B-299D1510E681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2" y="339645"/>
            <a:ext cx="10219457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TITRE ICI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: Coins arrondis 16">
            <a:extLst>
              <a:ext uri="{FF2B5EF4-FFF2-40B4-BE49-F238E27FC236}">
                <a16:creationId xmlns:a16="http://schemas.microsoft.com/office/drawing/2014/main" id="{B3776AA3-9860-D247-8A43-85FD58FFFD43}"/>
              </a:ext>
            </a:extLst>
          </p:cNvPr>
          <p:cNvSpPr/>
          <p:nvPr/>
        </p:nvSpPr>
        <p:spPr>
          <a:xfrm>
            <a:off x="392622" y="2294008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7A07194D-FDC6-4941-AE99-5ED1F7F4C5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4682" y="2366353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7" name="Rectangle : Coins arrondis 16">
            <a:extLst>
              <a:ext uri="{FF2B5EF4-FFF2-40B4-BE49-F238E27FC236}">
                <a16:creationId xmlns:a16="http://schemas.microsoft.com/office/drawing/2014/main" id="{F5244B71-4557-B64C-8C28-456C7623AE5B}"/>
              </a:ext>
            </a:extLst>
          </p:cNvPr>
          <p:cNvSpPr/>
          <p:nvPr userDrawn="1"/>
        </p:nvSpPr>
        <p:spPr>
          <a:xfrm>
            <a:off x="392622" y="3519693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58" name="Espace réservé d’image 5">
            <a:extLst>
              <a:ext uri="{FF2B5EF4-FFF2-40B4-BE49-F238E27FC236}">
                <a16:creationId xmlns:a16="http://schemas.microsoft.com/office/drawing/2014/main" id="{B12F4613-2BD8-E54D-A2E0-8707A28A10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4682" y="3592038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61" name="Rectangle : Coins arrondis 16">
            <a:extLst>
              <a:ext uri="{FF2B5EF4-FFF2-40B4-BE49-F238E27FC236}">
                <a16:creationId xmlns:a16="http://schemas.microsoft.com/office/drawing/2014/main" id="{1A5F3004-02A9-1E43-A3E5-8ABCD5ED1A1C}"/>
              </a:ext>
            </a:extLst>
          </p:cNvPr>
          <p:cNvSpPr/>
          <p:nvPr userDrawn="1"/>
        </p:nvSpPr>
        <p:spPr>
          <a:xfrm>
            <a:off x="392622" y="4784289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62" name="Espace réservé d’image 5">
            <a:extLst>
              <a:ext uri="{FF2B5EF4-FFF2-40B4-BE49-F238E27FC236}">
                <a16:creationId xmlns:a16="http://schemas.microsoft.com/office/drawing/2014/main" id="{1A844DD7-EE1E-F04F-91C7-38039BFF20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4682" y="4856634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98" name="Rectangle : Coins arrondis 16">
            <a:extLst>
              <a:ext uri="{FF2B5EF4-FFF2-40B4-BE49-F238E27FC236}">
                <a16:creationId xmlns:a16="http://schemas.microsoft.com/office/drawing/2014/main" id="{491E125D-06D1-A343-A3C9-CBC63A66CDC0}"/>
              </a:ext>
            </a:extLst>
          </p:cNvPr>
          <p:cNvSpPr/>
          <p:nvPr userDrawn="1"/>
        </p:nvSpPr>
        <p:spPr>
          <a:xfrm>
            <a:off x="5605550" y="2294008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99" name="Espace réservé d’image 5">
            <a:extLst>
              <a:ext uri="{FF2B5EF4-FFF2-40B4-BE49-F238E27FC236}">
                <a16:creationId xmlns:a16="http://schemas.microsoft.com/office/drawing/2014/main" id="{26670858-0422-9546-B0BD-9B2D594140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683052" y="2366353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00" name="Rectangle : Coins arrondis 16">
            <a:extLst>
              <a:ext uri="{FF2B5EF4-FFF2-40B4-BE49-F238E27FC236}">
                <a16:creationId xmlns:a16="http://schemas.microsoft.com/office/drawing/2014/main" id="{9DDF7684-5C6D-B344-A059-87C2BDD8657A}"/>
              </a:ext>
            </a:extLst>
          </p:cNvPr>
          <p:cNvSpPr/>
          <p:nvPr userDrawn="1"/>
        </p:nvSpPr>
        <p:spPr>
          <a:xfrm>
            <a:off x="5610992" y="3519693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01" name="Espace réservé d’image 5">
            <a:extLst>
              <a:ext uri="{FF2B5EF4-FFF2-40B4-BE49-F238E27FC236}">
                <a16:creationId xmlns:a16="http://schemas.microsoft.com/office/drawing/2014/main" id="{72578CBB-F47F-C740-982B-BA1719663CC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83052" y="3592038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02" name="Rectangle : Coins arrondis 16">
            <a:extLst>
              <a:ext uri="{FF2B5EF4-FFF2-40B4-BE49-F238E27FC236}">
                <a16:creationId xmlns:a16="http://schemas.microsoft.com/office/drawing/2014/main" id="{FE14D617-9285-9D4D-84E4-7BBD145B397E}"/>
              </a:ext>
            </a:extLst>
          </p:cNvPr>
          <p:cNvSpPr/>
          <p:nvPr userDrawn="1"/>
        </p:nvSpPr>
        <p:spPr>
          <a:xfrm>
            <a:off x="5610992" y="4784289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03" name="Espace réservé d’image 5">
            <a:extLst>
              <a:ext uri="{FF2B5EF4-FFF2-40B4-BE49-F238E27FC236}">
                <a16:creationId xmlns:a16="http://schemas.microsoft.com/office/drawing/2014/main" id="{32A1D8CC-0021-A243-9775-CF930D41B94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83052" y="4856634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07" name="Espace réservé du texte 10">
            <a:extLst>
              <a:ext uri="{FF2B5EF4-FFF2-40B4-BE49-F238E27FC236}">
                <a16:creationId xmlns:a16="http://schemas.microsoft.com/office/drawing/2014/main" id="{8867B6C6-0A29-A04E-BAE5-B9060225E1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22571" y="2512451"/>
            <a:ext cx="3995035" cy="426685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09" name="Espace réservé du texte 2">
            <a:extLst>
              <a:ext uri="{FF2B5EF4-FFF2-40B4-BE49-F238E27FC236}">
                <a16:creationId xmlns:a16="http://schemas.microsoft.com/office/drawing/2014/main" id="{9DF49D7C-2E08-9348-9C2B-0496EF9612D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222570" y="2265592"/>
            <a:ext cx="3995036" cy="365095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10" name="Espace réservé du texte 10">
            <a:extLst>
              <a:ext uri="{FF2B5EF4-FFF2-40B4-BE49-F238E27FC236}">
                <a16:creationId xmlns:a16="http://schemas.microsoft.com/office/drawing/2014/main" id="{2733402A-D14F-6D48-A59D-329C3824DD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2571" y="3745506"/>
            <a:ext cx="3995035" cy="426685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11" name="Espace réservé du texte 2">
            <a:extLst>
              <a:ext uri="{FF2B5EF4-FFF2-40B4-BE49-F238E27FC236}">
                <a16:creationId xmlns:a16="http://schemas.microsoft.com/office/drawing/2014/main" id="{3886AD51-641D-6B44-B558-2B15E88D1BC5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222570" y="3498647"/>
            <a:ext cx="3995036" cy="365095"/>
          </a:xfrm>
        </p:spPr>
        <p:txBody>
          <a:bodyPr lIns="0" rtlCol="0" anchor="b">
            <a:noAutofit/>
          </a:bodyPr>
          <a:lstStyle>
            <a:lvl1pPr marL="0" indent="0" rtl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12" name="Espace réservé du texte 10">
            <a:extLst>
              <a:ext uri="{FF2B5EF4-FFF2-40B4-BE49-F238E27FC236}">
                <a16:creationId xmlns:a16="http://schemas.microsoft.com/office/drawing/2014/main" id="{C00297CA-1F0B-4C44-852F-CF6FEA9F94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22571" y="5006270"/>
            <a:ext cx="3995035" cy="426685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13" name="Espace réservé du texte 2">
            <a:extLst>
              <a:ext uri="{FF2B5EF4-FFF2-40B4-BE49-F238E27FC236}">
                <a16:creationId xmlns:a16="http://schemas.microsoft.com/office/drawing/2014/main" id="{3F704107-F38D-E044-8226-ACDDEDEDC605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222570" y="4759411"/>
            <a:ext cx="3995036" cy="365095"/>
          </a:xfrm>
        </p:spPr>
        <p:txBody>
          <a:bodyPr lIns="0" rtlCol="0" anchor="b">
            <a:noAutofit/>
          </a:bodyPr>
          <a:lstStyle>
            <a:lvl1pPr marL="0" indent="0" rtl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4" name="Espace réservé du texte 10">
            <a:extLst>
              <a:ext uri="{FF2B5EF4-FFF2-40B4-BE49-F238E27FC236}">
                <a16:creationId xmlns:a16="http://schemas.microsoft.com/office/drawing/2014/main" id="{7A332327-16D9-9B48-8EAC-A4F377D5904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00441" y="2512451"/>
            <a:ext cx="3995035" cy="426685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5" name="Espace réservé du texte 2">
            <a:extLst>
              <a:ext uri="{FF2B5EF4-FFF2-40B4-BE49-F238E27FC236}">
                <a16:creationId xmlns:a16="http://schemas.microsoft.com/office/drawing/2014/main" id="{8EB0263B-D418-C14A-A00B-092B5EB5C51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6500441" y="2265592"/>
            <a:ext cx="3995036" cy="365095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6" name="Espace réservé du texte 10">
            <a:extLst>
              <a:ext uri="{FF2B5EF4-FFF2-40B4-BE49-F238E27FC236}">
                <a16:creationId xmlns:a16="http://schemas.microsoft.com/office/drawing/2014/main" id="{53CC49A6-2AB5-664B-9A6C-56D70E1382D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00441" y="3745506"/>
            <a:ext cx="3995035" cy="426685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7" name="Espace réservé du texte 2">
            <a:extLst>
              <a:ext uri="{FF2B5EF4-FFF2-40B4-BE49-F238E27FC236}">
                <a16:creationId xmlns:a16="http://schemas.microsoft.com/office/drawing/2014/main" id="{718CCABC-AF06-5241-8D13-EB2F4637D435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6500441" y="3498647"/>
            <a:ext cx="3995036" cy="365095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8" name="Espace réservé du texte 10">
            <a:extLst>
              <a:ext uri="{FF2B5EF4-FFF2-40B4-BE49-F238E27FC236}">
                <a16:creationId xmlns:a16="http://schemas.microsoft.com/office/drawing/2014/main" id="{5119242C-1FE8-C140-9349-8172F954E3C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0441" y="5006270"/>
            <a:ext cx="3995035" cy="426685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9" name="Espace réservé du texte 2">
            <a:extLst>
              <a:ext uri="{FF2B5EF4-FFF2-40B4-BE49-F238E27FC236}">
                <a16:creationId xmlns:a16="http://schemas.microsoft.com/office/drawing/2014/main" id="{23F2AE0B-3E70-BB47-8FBC-FE66A5A297BD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6500441" y="4759411"/>
            <a:ext cx="3995036" cy="365095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58A232C0-1AC5-164D-B8B6-CC8F07CF2E21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30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e d’ensemb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fld id="{A9BBDFFE-1C57-4C6B-8E0D-D84D93ADC38F}" type="datetime1">
              <a:rPr lang="fr-FR" noProof="0" smtClean="0"/>
              <a:t>10/04/2024</a:t>
            </a:fld>
            <a:endParaRPr lang="fr-FR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FEFF75-79D2-EE46-877B-299D1510E681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TITRE ICI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CF93E56-30EE-384E-9A8A-090C645582DB}"/>
              </a:ext>
            </a:extLst>
          </p:cNvPr>
          <p:cNvCxnSpPr>
            <a:cxnSpLocks/>
          </p:cNvCxnSpPr>
          <p:nvPr userDrawn="1"/>
        </p:nvCxnSpPr>
        <p:spPr>
          <a:xfrm>
            <a:off x="392623" y="1405468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: Coins arrondis 16">
            <a:extLst>
              <a:ext uri="{FF2B5EF4-FFF2-40B4-BE49-F238E27FC236}">
                <a16:creationId xmlns:a16="http://schemas.microsoft.com/office/drawing/2014/main" id="{B3776AA3-9860-D247-8A43-85FD58FFFD43}"/>
              </a:ext>
            </a:extLst>
          </p:cNvPr>
          <p:cNvSpPr/>
          <p:nvPr/>
        </p:nvSpPr>
        <p:spPr>
          <a:xfrm>
            <a:off x="392623" y="2356447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7A07194D-FDC6-4941-AE99-5ED1F7F4C5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4683" y="2428792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7" name="Rectangle : Coins arrondis 16">
            <a:extLst>
              <a:ext uri="{FF2B5EF4-FFF2-40B4-BE49-F238E27FC236}">
                <a16:creationId xmlns:a16="http://schemas.microsoft.com/office/drawing/2014/main" id="{F5244B71-4557-B64C-8C28-456C7623AE5B}"/>
              </a:ext>
            </a:extLst>
          </p:cNvPr>
          <p:cNvSpPr/>
          <p:nvPr userDrawn="1"/>
        </p:nvSpPr>
        <p:spPr>
          <a:xfrm>
            <a:off x="392623" y="3582132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58" name="Espace réservé d’image 5">
            <a:extLst>
              <a:ext uri="{FF2B5EF4-FFF2-40B4-BE49-F238E27FC236}">
                <a16:creationId xmlns:a16="http://schemas.microsoft.com/office/drawing/2014/main" id="{B12F4613-2BD8-E54D-A2E0-8707A28A10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4683" y="3654477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61" name="Rectangle : Coins arrondis 16">
            <a:extLst>
              <a:ext uri="{FF2B5EF4-FFF2-40B4-BE49-F238E27FC236}">
                <a16:creationId xmlns:a16="http://schemas.microsoft.com/office/drawing/2014/main" id="{1A5F3004-02A9-1E43-A3E5-8ABCD5ED1A1C}"/>
              </a:ext>
            </a:extLst>
          </p:cNvPr>
          <p:cNvSpPr/>
          <p:nvPr userDrawn="1"/>
        </p:nvSpPr>
        <p:spPr>
          <a:xfrm>
            <a:off x="392623" y="4846728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62" name="Espace réservé d’image 5">
            <a:extLst>
              <a:ext uri="{FF2B5EF4-FFF2-40B4-BE49-F238E27FC236}">
                <a16:creationId xmlns:a16="http://schemas.microsoft.com/office/drawing/2014/main" id="{1A844DD7-EE1E-F04F-91C7-38039BFF20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4683" y="4919073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98" name="Rectangle : Coins arrondis 16">
            <a:extLst>
              <a:ext uri="{FF2B5EF4-FFF2-40B4-BE49-F238E27FC236}">
                <a16:creationId xmlns:a16="http://schemas.microsoft.com/office/drawing/2014/main" id="{491E125D-06D1-A343-A3C9-CBC63A66CDC0}"/>
              </a:ext>
            </a:extLst>
          </p:cNvPr>
          <p:cNvSpPr/>
          <p:nvPr userDrawn="1"/>
        </p:nvSpPr>
        <p:spPr>
          <a:xfrm>
            <a:off x="6472581" y="2356447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99" name="Espace réservé d’image 5">
            <a:extLst>
              <a:ext uri="{FF2B5EF4-FFF2-40B4-BE49-F238E27FC236}">
                <a16:creationId xmlns:a16="http://schemas.microsoft.com/office/drawing/2014/main" id="{26670858-0422-9546-B0BD-9B2D594140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544641" y="2428792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00" name="Rectangle : Coins arrondis 16">
            <a:extLst>
              <a:ext uri="{FF2B5EF4-FFF2-40B4-BE49-F238E27FC236}">
                <a16:creationId xmlns:a16="http://schemas.microsoft.com/office/drawing/2014/main" id="{9DDF7684-5C6D-B344-A059-87C2BDD8657A}"/>
              </a:ext>
            </a:extLst>
          </p:cNvPr>
          <p:cNvSpPr/>
          <p:nvPr userDrawn="1"/>
        </p:nvSpPr>
        <p:spPr>
          <a:xfrm>
            <a:off x="6472581" y="3582132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01" name="Espace réservé d’image 5">
            <a:extLst>
              <a:ext uri="{FF2B5EF4-FFF2-40B4-BE49-F238E27FC236}">
                <a16:creationId xmlns:a16="http://schemas.microsoft.com/office/drawing/2014/main" id="{72578CBB-F47F-C740-982B-BA1719663CC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44641" y="3654477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02" name="Rectangle : Coins arrondis 16">
            <a:extLst>
              <a:ext uri="{FF2B5EF4-FFF2-40B4-BE49-F238E27FC236}">
                <a16:creationId xmlns:a16="http://schemas.microsoft.com/office/drawing/2014/main" id="{FE14D617-9285-9D4D-84E4-7BBD145B397E}"/>
              </a:ext>
            </a:extLst>
          </p:cNvPr>
          <p:cNvSpPr/>
          <p:nvPr userDrawn="1"/>
        </p:nvSpPr>
        <p:spPr>
          <a:xfrm>
            <a:off x="6472581" y="4846728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03" name="Espace réservé d’image 5">
            <a:extLst>
              <a:ext uri="{FF2B5EF4-FFF2-40B4-BE49-F238E27FC236}">
                <a16:creationId xmlns:a16="http://schemas.microsoft.com/office/drawing/2014/main" id="{32A1D8CC-0021-A243-9775-CF930D41B94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544641" y="4919073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07" name="Espace réservé du texte 10">
            <a:extLst>
              <a:ext uri="{FF2B5EF4-FFF2-40B4-BE49-F238E27FC236}">
                <a16:creationId xmlns:a16="http://schemas.microsoft.com/office/drawing/2014/main" id="{8867B6C6-0A29-A04E-BAE5-B9060225E1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13862" y="2574890"/>
            <a:ext cx="4411704" cy="365077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09" name="Espace réservé du texte 2">
            <a:extLst>
              <a:ext uri="{FF2B5EF4-FFF2-40B4-BE49-F238E27FC236}">
                <a16:creationId xmlns:a16="http://schemas.microsoft.com/office/drawing/2014/main" id="{9DF49D7C-2E08-9348-9C2B-0496EF9612D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213862" y="2328032"/>
            <a:ext cx="4411705" cy="312380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10" name="Espace réservé du texte 10">
            <a:extLst>
              <a:ext uri="{FF2B5EF4-FFF2-40B4-BE49-F238E27FC236}">
                <a16:creationId xmlns:a16="http://schemas.microsoft.com/office/drawing/2014/main" id="{2733402A-D14F-6D48-A59D-329C3824DD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3862" y="3807945"/>
            <a:ext cx="4411704" cy="365077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11" name="Espace réservé du texte 2">
            <a:extLst>
              <a:ext uri="{FF2B5EF4-FFF2-40B4-BE49-F238E27FC236}">
                <a16:creationId xmlns:a16="http://schemas.microsoft.com/office/drawing/2014/main" id="{3886AD51-641D-6B44-B558-2B15E88D1BC5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213862" y="3561087"/>
            <a:ext cx="4411705" cy="312380"/>
          </a:xfrm>
        </p:spPr>
        <p:txBody>
          <a:bodyPr lIns="0" rtlCol="0" anchor="b">
            <a:noAutofit/>
          </a:bodyPr>
          <a:lstStyle>
            <a:lvl1pPr marL="0" indent="0" rtl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12" name="Espace réservé du texte 10">
            <a:extLst>
              <a:ext uri="{FF2B5EF4-FFF2-40B4-BE49-F238E27FC236}">
                <a16:creationId xmlns:a16="http://schemas.microsoft.com/office/drawing/2014/main" id="{C00297CA-1F0B-4C44-852F-CF6FEA9F94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13862" y="5068709"/>
            <a:ext cx="4411704" cy="365077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13" name="Espace réservé du texte 2">
            <a:extLst>
              <a:ext uri="{FF2B5EF4-FFF2-40B4-BE49-F238E27FC236}">
                <a16:creationId xmlns:a16="http://schemas.microsoft.com/office/drawing/2014/main" id="{3F704107-F38D-E044-8226-ACDDEDEDC605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213862" y="4821851"/>
            <a:ext cx="4411705" cy="312380"/>
          </a:xfrm>
        </p:spPr>
        <p:txBody>
          <a:bodyPr lIns="0" rtlCol="0" anchor="b">
            <a:noAutofit/>
          </a:bodyPr>
          <a:lstStyle>
            <a:lvl1pPr marL="0" indent="0" rtl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4" name="Espace réservé du texte 10">
            <a:extLst>
              <a:ext uri="{FF2B5EF4-FFF2-40B4-BE49-F238E27FC236}">
                <a16:creationId xmlns:a16="http://schemas.microsoft.com/office/drawing/2014/main" id="{7A332327-16D9-9B48-8EAC-A4F377D5904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358765" y="2574890"/>
            <a:ext cx="4411704" cy="365077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5" name="Espace réservé du texte 2">
            <a:extLst>
              <a:ext uri="{FF2B5EF4-FFF2-40B4-BE49-F238E27FC236}">
                <a16:creationId xmlns:a16="http://schemas.microsoft.com/office/drawing/2014/main" id="{8EB0263B-D418-C14A-A00B-092B5EB5C51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7358764" y="2328032"/>
            <a:ext cx="4411705" cy="312380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6" name="Espace réservé du texte 10">
            <a:extLst>
              <a:ext uri="{FF2B5EF4-FFF2-40B4-BE49-F238E27FC236}">
                <a16:creationId xmlns:a16="http://schemas.microsoft.com/office/drawing/2014/main" id="{53CC49A6-2AB5-664B-9A6C-56D70E1382D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58765" y="3807945"/>
            <a:ext cx="4411704" cy="365077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7" name="Espace réservé du texte 2">
            <a:extLst>
              <a:ext uri="{FF2B5EF4-FFF2-40B4-BE49-F238E27FC236}">
                <a16:creationId xmlns:a16="http://schemas.microsoft.com/office/drawing/2014/main" id="{718CCABC-AF06-5241-8D13-EB2F4637D435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7358764" y="3561087"/>
            <a:ext cx="4411705" cy="312380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8" name="Espace réservé du texte 10">
            <a:extLst>
              <a:ext uri="{FF2B5EF4-FFF2-40B4-BE49-F238E27FC236}">
                <a16:creationId xmlns:a16="http://schemas.microsoft.com/office/drawing/2014/main" id="{5119242C-1FE8-C140-9349-8172F954E3C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58765" y="5068709"/>
            <a:ext cx="4411704" cy="365077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9" name="Espace réservé du texte 2">
            <a:extLst>
              <a:ext uri="{FF2B5EF4-FFF2-40B4-BE49-F238E27FC236}">
                <a16:creationId xmlns:a16="http://schemas.microsoft.com/office/drawing/2014/main" id="{23F2AE0B-3E70-BB47-8FBC-FE66A5A297BD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7358764" y="4821851"/>
            <a:ext cx="4411705" cy="312380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28440267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e d’ensembl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d’image 5">
            <a:extLst>
              <a:ext uri="{FF2B5EF4-FFF2-40B4-BE49-F238E27FC236}">
                <a16:creationId xmlns:a16="http://schemas.microsoft.com/office/drawing/2014/main" id="{D2B2CC15-A5D6-7646-B184-255F86FB708E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CF104D4-0367-481B-88A9-A147A6A886FB}" type="datetime1">
              <a:rPr lang="fr-FR" noProof="0" smtClean="0"/>
              <a:t>10/04/2024</a:t>
            </a:fld>
            <a:endParaRPr lang="fr-FR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1FEFF75-79D2-EE46-877B-299D1510E681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8661" y="339645"/>
            <a:ext cx="10113030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TITRE ICI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7A07194D-FDC6-4941-AE99-5ED1F7F4C5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30896" y="2366353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8" name="Espace réservé d’image 5">
            <a:extLst>
              <a:ext uri="{FF2B5EF4-FFF2-40B4-BE49-F238E27FC236}">
                <a16:creationId xmlns:a16="http://schemas.microsoft.com/office/drawing/2014/main" id="{B12F4613-2BD8-E54D-A2E0-8707A28A10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730896" y="3592038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62" name="Espace réservé d’image 5">
            <a:extLst>
              <a:ext uri="{FF2B5EF4-FFF2-40B4-BE49-F238E27FC236}">
                <a16:creationId xmlns:a16="http://schemas.microsoft.com/office/drawing/2014/main" id="{1A844DD7-EE1E-F04F-91C7-38039BFF20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30896" y="4856634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99" name="Espace réservé d’image 5">
            <a:extLst>
              <a:ext uri="{FF2B5EF4-FFF2-40B4-BE49-F238E27FC236}">
                <a16:creationId xmlns:a16="http://schemas.microsoft.com/office/drawing/2014/main" id="{26670858-0422-9546-B0BD-9B2D594140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49266" y="2366353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01" name="Espace réservé d’image 5">
            <a:extLst>
              <a:ext uri="{FF2B5EF4-FFF2-40B4-BE49-F238E27FC236}">
                <a16:creationId xmlns:a16="http://schemas.microsoft.com/office/drawing/2014/main" id="{72578CBB-F47F-C740-982B-BA1719663CC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949266" y="3592038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03" name="Espace réservé d’image 5">
            <a:extLst>
              <a:ext uri="{FF2B5EF4-FFF2-40B4-BE49-F238E27FC236}">
                <a16:creationId xmlns:a16="http://schemas.microsoft.com/office/drawing/2014/main" id="{32A1D8CC-0021-A243-9775-CF930D41B94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949266" y="4856634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07" name="Espace réservé du texte 10">
            <a:extLst>
              <a:ext uri="{FF2B5EF4-FFF2-40B4-BE49-F238E27FC236}">
                <a16:creationId xmlns:a16="http://schemas.microsoft.com/office/drawing/2014/main" id="{8867B6C6-0A29-A04E-BAE5-B9060225E1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88785" y="2512451"/>
            <a:ext cx="3995035" cy="426685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09" name="Espace réservé du texte 2">
            <a:extLst>
              <a:ext uri="{FF2B5EF4-FFF2-40B4-BE49-F238E27FC236}">
                <a16:creationId xmlns:a16="http://schemas.microsoft.com/office/drawing/2014/main" id="{9DF49D7C-2E08-9348-9C2B-0496EF9612D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2488784" y="2265592"/>
            <a:ext cx="3995036" cy="365095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10" name="Espace réservé du texte 10">
            <a:extLst>
              <a:ext uri="{FF2B5EF4-FFF2-40B4-BE49-F238E27FC236}">
                <a16:creationId xmlns:a16="http://schemas.microsoft.com/office/drawing/2014/main" id="{2733402A-D14F-6D48-A59D-329C3824DD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488785" y="3745506"/>
            <a:ext cx="3995035" cy="426685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11" name="Espace réservé du texte 2">
            <a:extLst>
              <a:ext uri="{FF2B5EF4-FFF2-40B4-BE49-F238E27FC236}">
                <a16:creationId xmlns:a16="http://schemas.microsoft.com/office/drawing/2014/main" id="{3886AD51-641D-6B44-B558-2B15E88D1BC5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2488784" y="3498647"/>
            <a:ext cx="3995036" cy="365095"/>
          </a:xfrm>
        </p:spPr>
        <p:txBody>
          <a:bodyPr lIns="0" rtlCol="0" anchor="b">
            <a:noAutofit/>
          </a:bodyPr>
          <a:lstStyle>
            <a:lvl1pPr marL="0" indent="0" rtl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</a:t>
            </a:r>
          </a:p>
        </p:txBody>
      </p:sp>
      <p:sp>
        <p:nvSpPr>
          <p:cNvPr id="112" name="Espace réservé du texte 10">
            <a:extLst>
              <a:ext uri="{FF2B5EF4-FFF2-40B4-BE49-F238E27FC236}">
                <a16:creationId xmlns:a16="http://schemas.microsoft.com/office/drawing/2014/main" id="{C00297CA-1F0B-4C44-852F-CF6FEA9F94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88785" y="5006270"/>
            <a:ext cx="3995035" cy="426685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13" name="Espace réservé du texte 2">
            <a:extLst>
              <a:ext uri="{FF2B5EF4-FFF2-40B4-BE49-F238E27FC236}">
                <a16:creationId xmlns:a16="http://schemas.microsoft.com/office/drawing/2014/main" id="{3F704107-F38D-E044-8226-ACDDEDEDC605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2488784" y="4759411"/>
            <a:ext cx="3995036" cy="365095"/>
          </a:xfrm>
        </p:spPr>
        <p:txBody>
          <a:bodyPr lIns="0" rtlCol="0" anchor="b">
            <a:noAutofit/>
          </a:bodyPr>
          <a:lstStyle>
            <a:lvl1pPr marL="0" indent="0" rtl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</a:t>
            </a:r>
          </a:p>
        </p:txBody>
      </p:sp>
      <p:sp>
        <p:nvSpPr>
          <p:cNvPr id="124" name="Espace réservé du texte 10">
            <a:extLst>
              <a:ext uri="{FF2B5EF4-FFF2-40B4-BE49-F238E27FC236}">
                <a16:creationId xmlns:a16="http://schemas.microsoft.com/office/drawing/2014/main" id="{7A332327-16D9-9B48-8EAC-A4F377D5904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766655" y="2512451"/>
            <a:ext cx="3995035" cy="426685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5" name="Espace réservé du texte 2">
            <a:extLst>
              <a:ext uri="{FF2B5EF4-FFF2-40B4-BE49-F238E27FC236}">
                <a16:creationId xmlns:a16="http://schemas.microsoft.com/office/drawing/2014/main" id="{8EB0263B-D418-C14A-A00B-092B5EB5C51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7766655" y="2265592"/>
            <a:ext cx="3995036" cy="365095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6" name="Espace réservé du texte 10">
            <a:extLst>
              <a:ext uri="{FF2B5EF4-FFF2-40B4-BE49-F238E27FC236}">
                <a16:creationId xmlns:a16="http://schemas.microsoft.com/office/drawing/2014/main" id="{53CC49A6-2AB5-664B-9A6C-56D70E1382D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766655" y="3745506"/>
            <a:ext cx="3995035" cy="426685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7" name="Espace réservé du texte 2">
            <a:extLst>
              <a:ext uri="{FF2B5EF4-FFF2-40B4-BE49-F238E27FC236}">
                <a16:creationId xmlns:a16="http://schemas.microsoft.com/office/drawing/2014/main" id="{718CCABC-AF06-5241-8D13-EB2F4637D435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7766655" y="3498647"/>
            <a:ext cx="3995036" cy="365095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8" name="Espace réservé du texte 10">
            <a:extLst>
              <a:ext uri="{FF2B5EF4-FFF2-40B4-BE49-F238E27FC236}">
                <a16:creationId xmlns:a16="http://schemas.microsoft.com/office/drawing/2014/main" id="{5119242C-1FE8-C140-9349-8172F954E3C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766655" y="5006270"/>
            <a:ext cx="3995035" cy="426685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9" name="Espace réservé du texte 2">
            <a:extLst>
              <a:ext uri="{FF2B5EF4-FFF2-40B4-BE49-F238E27FC236}">
                <a16:creationId xmlns:a16="http://schemas.microsoft.com/office/drawing/2014/main" id="{23F2AE0B-3E70-BB47-8FBC-FE66A5A297BD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7766655" y="4759411"/>
            <a:ext cx="3995036" cy="365095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2D604C81-B013-4641-9B16-5E9ECBD30CBA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1681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e d’ensembl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d’image 5">
            <a:extLst>
              <a:ext uri="{FF2B5EF4-FFF2-40B4-BE49-F238E27FC236}">
                <a16:creationId xmlns:a16="http://schemas.microsoft.com/office/drawing/2014/main" id="{C76CA39F-4826-EC4A-B911-A0B38E489269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489C0D0-C941-4F45-986B-3D6B2C3B43FB}" type="datetime1">
              <a:rPr lang="fr-FR" noProof="0" smtClean="0"/>
              <a:t>10/04/2024</a:t>
            </a:fld>
            <a:endParaRPr lang="fr-FR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1FEFF75-79D2-EE46-877B-299D1510E681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TITRE ICI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974810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CF93E56-30EE-384E-9A8A-090C645582DB}"/>
              </a:ext>
            </a:extLst>
          </p:cNvPr>
          <p:cNvCxnSpPr>
            <a:cxnSpLocks/>
          </p:cNvCxnSpPr>
          <p:nvPr userDrawn="1"/>
        </p:nvCxnSpPr>
        <p:spPr>
          <a:xfrm>
            <a:off x="392623" y="2038081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7A07194D-FDC6-4941-AE99-5ED1F7F4C5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4683" y="2215464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8" name="Espace réservé d’image 5">
            <a:extLst>
              <a:ext uri="{FF2B5EF4-FFF2-40B4-BE49-F238E27FC236}">
                <a16:creationId xmlns:a16="http://schemas.microsoft.com/office/drawing/2014/main" id="{B12F4613-2BD8-E54D-A2E0-8707A28A10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4683" y="3441149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62" name="Espace réservé d’image 5">
            <a:extLst>
              <a:ext uri="{FF2B5EF4-FFF2-40B4-BE49-F238E27FC236}">
                <a16:creationId xmlns:a16="http://schemas.microsoft.com/office/drawing/2014/main" id="{1A844DD7-EE1E-F04F-91C7-38039BFF20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4683" y="4705745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99" name="Espace réservé d’image 5">
            <a:extLst>
              <a:ext uri="{FF2B5EF4-FFF2-40B4-BE49-F238E27FC236}">
                <a16:creationId xmlns:a16="http://schemas.microsoft.com/office/drawing/2014/main" id="{26670858-0422-9546-B0BD-9B2D594140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544641" y="2215464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01" name="Espace réservé d’image 5">
            <a:extLst>
              <a:ext uri="{FF2B5EF4-FFF2-40B4-BE49-F238E27FC236}">
                <a16:creationId xmlns:a16="http://schemas.microsoft.com/office/drawing/2014/main" id="{72578CBB-F47F-C740-982B-BA1719663CC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44641" y="3441149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03" name="Espace réservé d’image 5">
            <a:extLst>
              <a:ext uri="{FF2B5EF4-FFF2-40B4-BE49-F238E27FC236}">
                <a16:creationId xmlns:a16="http://schemas.microsoft.com/office/drawing/2014/main" id="{32A1D8CC-0021-A243-9775-CF930D41B94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544641" y="4705745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07" name="Espace réservé du texte 10">
            <a:extLst>
              <a:ext uri="{FF2B5EF4-FFF2-40B4-BE49-F238E27FC236}">
                <a16:creationId xmlns:a16="http://schemas.microsoft.com/office/drawing/2014/main" id="{8867B6C6-0A29-A04E-BAE5-B9060225E1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13862" y="2361562"/>
            <a:ext cx="4411704" cy="365077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09" name="Espace réservé du texte 2">
            <a:extLst>
              <a:ext uri="{FF2B5EF4-FFF2-40B4-BE49-F238E27FC236}">
                <a16:creationId xmlns:a16="http://schemas.microsoft.com/office/drawing/2014/main" id="{9DF49D7C-2E08-9348-9C2B-0496EF9612D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213862" y="2114704"/>
            <a:ext cx="4411705" cy="312380"/>
          </a:xfrm>
        </p:spPr>
        <p:txBody>
          <a:bodyPr lIns="0" rtlCol="0" anchor="b">
            <a:noAutofit/>
          </a:bodyPr>
          <a:lstStyle>
            <a:lvl1pPr marL="0" indent="0" rtl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10" name="Espace réservé du texte 10">
            <a:extLst>
              <a:ext uri="{FF2B5EF4-FFF2-40B4-BE49-F238E27FC236}">
                <a16:creationId xmlns:a16="http://schemas.microsoft.com/office/drawing/2014/main" id="{2733402A-D14F-6D48-A59D-329C3824DD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3862" y="3594617"/>
            <a:ext cx="4411704" cy="365077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11" name="Espace réservé du texte 2">
            <a:extLst>
              <a:ext uri="{FF2B5EF4-FFF2-40B4-BE49-F238E27FC236}">
                <a16:creationId xmlns:a16="http://schemas.microsoft.com/office/drawing/2014/main" id="{3886AD51-641D-6B44-B558-2B15E88D1BC5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213862" y="3347759"/>
            <a:ext cx="4411705" cy="312380"/>
          </a:xfrm>
        </p:spPr>
        <p:txBody>
          <a:bodyPr lIns="0" rtlCol="0" anchor="b">
            <a:noAutofit/>
          </a:bodyPr>
          <a:lstStyle>
            <a:lvl1pPr marL="0" indent="0" rtl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12" name="Espace réservé du texte 10">
            <a:extLst>
              <a:ext uri="{FF2B5EF4-FFF2-40B4-BE49-F238E27FC236}">
                <a16:creationId xmlns:a16="http://schemas.microsoft.com/office/drawing/2014/main" id="{C00297CA-1F0B-4C44-852F-CF6FEA9F94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13862" y="4855381"/>
            <a:ext cx="4411704" cy="365077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13" name="Espace réservé du texte 2">
            <a:extLst>
              <a:ext uri="{FF2B5EF4-FFF2-40B4-BE49-F238E27FC236}">
                <a16:creationId xmlns:a16="http://schemas.microsoft.com/office/drawing/2014/main" id="{3F704107-F38D-E044-8226-ACDDEDEDC605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213862" y="4608523"/>
            <a:ext cx="4411705" cy="312380"/>
          </a:xfrm>
        </p:spPr>
        <p:txBody>
          <a:bodyPr lIns="0" rtlCol="0" anchor="b">
            <a:noAutofit/>
          </a:bodyPr>
          <a:lstStyle>
            <a:lvl1pPr marL="0" indent="0" rtl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4" name="Espace réservé du texte 10">
            <a:extLst>
              <a:ext uri="{FF2B5EF4-FFF2-40B4-BE49-F238E27FC236}">
                <a16:creationId xmlns:a16="http://schemas.microsoft.com/office/drawing/2014/main" id="{7A332327-16D9-9B48-8EAC-A4F377D5904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358765" y="2361562"/>
            <a:ext cx="4411704" cy="365077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5" name="Espace réservé du texte 2">
            <a:extLst>
              <a:ext uri="{FF2B5EF4-FFF2-40B4-BE49-F238E27FC236}">
                <a16:creationId xmlns:a16="http://schemas.microsoft.com/office/drawing/2014/main" id="{8EB0263B-D418-C14A-A00B-092B5EB5C51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7358764" y="2114704"/>
            <a:ext cx="4411705" cy="312380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6" name="Espace réservé du texte 10">
            <a:extLst>
              <a:ext uri="{FF2B5EF4-FFF2-40B4-BE49-F238E27FC236}">
                <a16:creationId xmlns:a16="http://schemas.microsoft.com/office/drawing/2014/main" id="{53CC49A6-2AB5-664B-9A6C-56D70E1382D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58765" y="3594617"/>
            <a:ext cx="4411704" cy="365077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7" name="Espace réservé du texte 2">
            <a:extLst>
              <a:ext uri="{FF2B5EF4-FFF2-40B4-BE49-F238E27FC236}">
                <a16:creationId xmlns:a16="http://schemas.microsoft.com/office/drawing/2014/main" id="{718CCABC-AF06-5241-8D13-EB2F4637D435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7358764" y="3347759"/>
            <a:ext cx="4411705" cy="312380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8" name="Espace réservé du texte 10">
            <a:extLst>
              <a:ext uri="{FF2B5EF4-FFF2-40B4-BE49-F238E27FC236}">
                <a16:creationId xmlns:a16="http://schemas.microsoft.com/office/drawing/2014/main" id="{5119242C-1FE8-C140-9349-8172F954E3C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58765" y="4855381"/>
            <a:ext cx="4411704" cy="365077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9" name="Espace réservé du texte 2">
            <a:extLst>
              <a:ext uri="{FF2B5EF4-FFF2-40B4-BE49-F238E27FC236}">
                <a16:creationId xmlns:a16="http://schemas.microsoft.com/office/drawing/2014/main" id="{23F2AE0B-3E70-BB47-8FBC-FE66A5A297BD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7358764" y="4608523"/>
            <a:ext cx="4411705" cy="312380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6AF7CBB0-F32C-B84C-AEEA-FA0944BBB865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585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la présentation_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1" cy="6858000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 rtlCol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Le sous-titre se place ici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rtlCol="0" anchor="b">
            <a:normAutofit/>
          </a:bodyPr>
          <a:lstStyle>
            <a:lvl1pPr algn="l">
              <a:defRPr sz="48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B4FF4E3-951F-F040-800F-0DDAC2CCC507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422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ADAE51-70AC-499E-8BA6-E8A677BFABAA}" type="datetime1">
              <a:rPr lang="fr-FR" noProof="0" smtClean="0"/>
              <a:t>10/04/2024</a:t>
            </a:fld>
            <a:endParaRPr lang="fr-FR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FEFF75-79D2-EE46-877B-299D1510E681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7321" y="339645"/>
            <a:ext cx="10134369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TITRE ICI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27322" y="1507066"/>
            <a:ext cx="10134371" cy="4849283"/>
          </a:xfrm>
        </p:spPr>
        <p:txBody>
          <a:bodyPr lIns="0" rIns="0"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78CECE2-CD4D-4A44-927A-53FFE158AF1C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790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2C8CA3-4FD5-4EEA-B93B-4C1E6F3EFFF2}" type="datetime1">
              <a:rPr lang="fr-FR" noProof="0" smtClean="0"/>
              <a:t>10/04/2024</a:t>
            </a:fld>
            <a:endParaRPr lang="fr-FR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FEFF75-79D2-EE46-877B-299D1510E681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0115219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TITRE ICI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2624" y="1507066"/>
            <a:ext cx="10115221" cy="4849283"/>
          </a:xfrm>
        </p:spPr>
        <p:txBody>
          <a:bodyPr lIns="0" rIns="0"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A21F7CE-A4E6-574A-B490-8FC432772886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512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DB67AC-4750-4A39-921A-42EE7D66E4F3}" type="datetime1">
              <a:rPr lang="fr-FR" noProof="0" smtClean="0"/>
              <a:t>10/04/2024</a:t>
            </a:fld>
            <a:endParaRPr lang="fr-FR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FEFF75-79D2-EE46-877B-299D1510E681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TITRE ICI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2624" y="1507066"/>
            <a:ext cx="11369070" cy="4849283"/>
          </a:xfrm>
        </p:spPr>
        <p:txBody>
          <a:bodyPr lIns="0" rIns="0"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CF93E56-30EE-384E-9A8A-090C645582DB}"/>
              </a:ext>
            </a:extLst>
          </p:cNvPr>
          <p:cNvCxnSpPr>
            <a:cxnSpLocks/>
          </p:cNvCxnSpPr>
          <p:nvPr userDrawn="1"/>
        </p:nvCxnSpPr>
        <p:spPr>
          <a:xfrm>
            <a:off x="392623" y="1405468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057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’image 5">
            <a:extLst>
              <a:ext uri="{FF2B5EF4-FFF2-40B4-BE49-F238E27FC236}">
                <a16:creationId xmlns:a16="http://schemas.microsoft.com/office/drawing/2014/main" id="{91DF7114-976E-3345-A7C4-77F951EA42C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-1"/>
            <a:ext cx="12192000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6460CC-602E-40DA-9FDB-3AEE627D14B0}" type="datetime1">
              <a:rPr lang="fr-FR" noProof="0" smtClean="0"/>
              <a:t>10/04/2024</a:t>
            </a:fld>
            <a:endParaRPr lang="fr-FR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FEFF75-79D2-EE46-877B-299D1510E681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7321" y="339645"/>
            <a:ext cx="10134369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TITRE ICI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27322" y="1507066"/>
            <a:ext cx="10134371" cy="4849283"/>
          </a:xfrm>
        </p:spPr>
        <p:txBody>
          <a:bodyPr lIns="0" rIns="0"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78CECE2-CD4D-4A44-927A-53FFE158AF1C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067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’image 5">
            <a:extLst>
              <a:ext uri="{FF2B5EF4-FFF2-40B4-BE49-F238E27FC236}">
                <a16:creationId xmlns:a16="http://schemas.microsoft.com/office/drawing/2014/main" id="{CCA2E80D-B045-2346-9C1F-70BFBD4AF7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-1"/>
            <a:ext cx="12192000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6A0F17-3EC8-4234-9518-BB11F5AA08DD}" type="datetime1">
              <a:rPr lang="fr-FR" noProof="0" smtClean="0"/>
              <a:t>10/04/2024</a:t>
            </a:fld>
            <a:endParaRPr lang="fr-FR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FEFF75-79D2-EE46-877B-299D1510E681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fr-FR" noProof="0"/>
              <a:t>TITRE ICI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2624" y="1507066"/>
            <a:ext cx="11369070" cy="4849283"/>
          </a:xfrm>
        </p:spPr>
        <p:txBody>
          <a:bodyPr lIns="0" rIns="0"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40B4699-8C04-D74B-BFAF-27221E81DEBB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870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1902FA6-24E0-3C4A-8B7A-F529DB122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845A71-C369-2A42-A14F-2BD1985F7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870798-FB93-8742-9A92-FA7A241AFA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07E6116-D5C9-4C78-A12C-C348DB1DD6DC}" type="datetime1">
              <a:rPr lang="fr-FR" noProof="0" smtClean="0"/>
              <a:t>10/04/2024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42A715-D537-DD4B-8BE6-1E573155F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A9E735-B191-784C-98F7-65384DACA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2C6627B-E4D5-2947-8E88-B84039729B99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23458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3" r:id="rId2"/>
    <p:sldLayoutId id="2147483670" r:id="rId3"/>
    <p:sldLayoutId id="2147483674" r:id="rId4"/>
    <p:sldLayoutId id="2147483661" r:id="rId5"/>
    <p:sldLayoutId id="2147483676" r:id="rId6"/>
    <p:sldLayoutId id="2147483675" r:id="rId7"/>
    <p:sldLayoutId id="2147483677" r:id="rId8"/>
    <p:sldLayoutId id="2147483678" r:id="rId9"/>
    <p:sldLayoutId id="2147483679" r:id="rId10"/>
    <p:sldLayoutId id="2147483681" r:id="rId11"/>
    <p:sldLayoutId id="2147483682" r:id="rId12"/>
    <p:sldLayoutId id="2147483686" r:id="rId13"/>
    <p:sldLayoutId id="2147483663" r:id="rId14"/>
    <p:sldLayoutId id="2147483683" r:id="rId15"/>
    <p:sldLayoutId id="2147483685" r:id="rId16"/>
    <p:sldLayoutId id="2147483684" r:id="rId17"/>
    <p:sldLayoutId id="2147483680" r:id="rId18"/>
    <p:sldLayoutId id="2147483691" r:id="rId19"/>
    <p:sldLayoutId id="2147483692" r:id="rId20"/>
    <p:sldLayoutId id="2147483693" r:id="rId21"/>
    <p:sldLayoutId id="2147483694" r:id="rId22"/>
    <p:sldLayoutId id="2147483688" r:id="rId23"/>
    <p:sldLayoutId id="2147483687" r:id="rId24"/>
    <p:sldLayoutId id="2147483689" r:id="rId25"/>
    <p:sldLayoutId id="2147483690" r:id="rId26"/>
    <p:sldLayoutId id="2147483695" r:id="rId27"/>
    <p:sldLayoutId id="2147483696" r:id="rId28"/>
    <p:sldLayoutId id="2147483697" r:id="rId29"/>
    <p:sldLayoutId id="2147483698" r:id="rId30"/>
    <p:sldLayoutId id="2147483667" r:id="rId31"/>
    <p:sldLayoutId id="2147483703" r:id="rId32"/>
    <p:sldLayoutId id="2147483704" r:id="rId33"/>
    <p:sldLayoutId id="2147483705" r:id="rId34"/>
    <p:sldLayoutId id="2147483706" r:id="rId35"/>
    <p:sldLayoutId id="2147483700" r:id="rId36"/>
    <p:sldLayoutId id="2147483699" r:id="rId37"/>
    <p:sldLayoutId id="2147483701" r:id="rId38"/>
    <p:sldLayoutId id="2147483702" r:id="rId3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’image 21">
            <a:extLst>
              <a:ext uri="{FF2B5EF4-FFF2-40B4-BE49-F238E27FC236}">
                <a16:creationId xmlns:a16="http://schemas.microsoft.com/office/drawing/2014/main" id="{DB20DB88-CBCC-9A4A-BA0A-4807E1B8E8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3485" b="3485"/>
          <a:stretch/>
        </p:blipFill>
        <p:spPr>
          <a:xfrm>
            <a:off x="1134319" y="0"/>
            <a:ext cx="11057681" cy="6858000"/>
          </a:xfr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48362CB-F41D-164B-BAC7-F91A6E68A2A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24000" y="5286196"/>
            <a:ext cx="4179375" cy="356462"/>
          </a:xfrm>
        </p:spPr>
        <p:txBody>
          <a:bodyPr rtlCol="0"/>
          <a:lstStyle/>
          <a:p>
            <a:r>
              <a:rPr lang="fr-FR" b="1" dirty="0"/>
              <a:t>Engagement Etudiant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9516ACA-375D-1140-8EDA-CE04AAC75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5093368" cy="2387600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dirty="0"/>
              <a:t>Le Ferroviaire, un monde sans informatique ? </a:t>
            </a:r>
          </a:p>
        </p:txBody>
      </p:sp>
    </p:spTree>
    <p:extLst>
      <p:ext uri="{BB962C8B-B14F-4D97-AF65-F5344CB8AC3E}">
        <p14:creationId xmlns:p14="http://schemas.microsoft.com/office/powerpoint/2010/main" val="428584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Une image contenant intérieur, meubles, Immeuble de bureaux, chaise&#10;&#10;Description générée automatiquement">
            <a:extLst>
              <a:ext uri="{FF2B5EF4-FFF2-40B4-BE49-F238E27FC236}">
                <a16:creationId xmlns:a16="http://schemas.microsoft.com/office/drawing/2014/main" id="{65C4BDDB-1BF5-5AB6-5F3F-26F8B8EDBD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367" r="12367"/>
          <a:stretch>
            <a:fillRect/>
          </a:stretch>
        </p:blipFill>
        <p:spPr/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29E7831-BB1A-26ED-5BA9-723CAB4CB0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UNECTO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1DFB9B8-7A00-8F8E-4AD7-F5C0611D23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Participation à la future technologie de radio</a:t>
            </a:r>
          </a:p>
        </p:txBody>
      </p:sp>
    </p:spTree>
    <p:extLst>
      <p:ext uri="{BB962C8B-B14F-4D97-AF65-F5344CB8AC3E}">
        <p14:creationId xmlns:p14="http://schemas.microsoft.com/office/powerpoint/2010/main" val="168490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7E15478-D123-C08A-751C-0A6A7D0000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Unecto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650EE31-0F86-5A28-6ED2-41013A4D89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Création d’une application de sillon</a:t>
            </a:r>
            <a:br>
              <a:rPr lang="fr-FR" dirty="0"/>
            </a:br>
            <a:r>
              <a:rPr lang="fr-FR" dirty="0"/>
              <a:t>Participation à la béta. </a:t>
            </a:r>
          </a:p>
        </p:txBody>
      </p:sp>
      <p:pic>
        <p:nvPicPr>
          <p:cNvPr id="14" name="Image 13" descr="Une image contenant texte, capture d’écran, logiciel, multimédia&#10;&#10;Description générée automatiquement">
            <a:extLst>
              <a:ext uri="{FF2B5EF4-FFF2-40B4-BE49-F238E27FC236}">
                <a16:creationId xmlns:a16="http://schemas.microsoft.com/office/drawing/2014/main" id="{3B26E46C-B6B9-BBDC-131D-32164B976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247" y="0"/>
            <a:ext cx="7144753" cy="3215139"/>
          </a:xfrm>
          <a:prstGeom prst="rect">
            <a:avLst/>
          </a:prstGeom>
        </p:spPr>
      </p:pic>
      <p:pic>
        <p:nvPicPr>
          <p:cNvPr id="16" name="Image 15" descr="Une image contenant texte, capture d’écran, logiciel, multimédia&#10;&#10;Description générée automatiquement">
            <a:extLst>
              <a:ext uri="{FF2B5EF4-FFF2-40B4-BE49-F238E27FC236}">
                <a16:creationId xmlns:a16="http://schemas.microsoft.com/office/drawing/2014/main" id="{E487F2D7-EF27-E0D2-4C60-907A316D6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246" y="3215138"/>
            <a:ext cx="7144753" cy="321513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BDC0906-D18E-FE02-94FF-3293E4F7CA4B}"/>
              </a:ext>
            </a:extLst>
          </p:cNvPr>
          <p:cNvSpPr/>
          <p:nvPr/>
        </p:nvSpPr>
        <p:spPr>
          <a:xfrm>
            <a:off x="6472989" y="415089"/>
            <a:ext cx="2905627" cy="2045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55F7D4-FEF1-F02B-E24D-FECE04527233}"/>
              </a:ext>
            </a:extLst>
          </p:cNvPr>
          <p:cNvSpPr/>
          <p:nvPr/>
        </p:nvSpPr>
        <p:spPr>
          <a:xfrm>
            <a:off x="6472988" y="3642862"/>
            <a:ext cx="2905627" cy="2045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9133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Une image contenant texte, menu, capture d’écran&#10;&#10;Description générée automatiquement">
            <a:extLst>
              <a:ext uri="{FF2B5EF4-FFF2-40B4-BE49-F238E27FC236}">
                <a16:creationId xmlns:a16="http://schemas.microsoft.com/office/drawing/2014/main" id="{010731EC-3A54-C5FB-051B-9B88C461A5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632" b="12632"/>
          <a:stretch>
            <a:fillRect/>
          </a:stretch>
        </p:blipFill>
        <p:spPr/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FBFBD7F4-B909-981A-E32F-49FA6C98B3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L’ancien système…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E688D1-85B7-E5EB-61AF-B928A79D6B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4751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65C4BDDB-1BF5-5AB6-5F3F-26F8B8EDBD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2637" r="22637"/>
          <a:stretch/>
        </p:blipFill>
        <p:spPr/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29E7831-BB1A-26ED-5BA9-723CAB4CB0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APEFT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1DFB9B8-7A00-8F8E-4AD7-F5C0611D23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Un Système de Facturation &amp; Comptabilité</a:t>
            </a:r>
          </a:p>
        </p:txBody>
      </p:sp>
    </p:spTree>
    <p:extLst>
      <p:ext uri="{BB962C8B-B14F-4D97-AF65-F5344CB8AC3E}">
        <p14:creationId xmlns:p14="http://schemas.microsoft.com/office/powerpoint/2010/main" val="1590876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1ED0539F-36D7-3FB9-8DFC-E124D44BB7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44E8FAD-6D1D-3109-2F70-3417F0051E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7A92A55-8512-3A8C-FE07-3DA6874512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EB0AABB-E316-1872-4F71-A5CCB3E1C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81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04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CBFA862A-2BD4-358C-AA2A-BAA488D8F8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60EB3E7-EAE4-5051-A29B-1B78AAD776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EN dehors du SI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4F6E013-9AE1-B91D-70D3-CFD3CB3801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EN BREF…</a:t>
            </a:r>
          </a:p>
        </p:txBody>
      </p:sp>
    </p:spTree>
    <p:extLst>
      <p:ext uri="{BB962C8B-B14F-4D97-AF65-F5344CB8AC3E}">
        <p14:creationId xmlns:p14="http://schemas.microsoft.com/office/powerpoint/2010/main" val="719286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uyau, Pièce auto, machine, Ferraille&#10;&#10;Description générée automatiquement">
            <a:extLst>
              <a:ext uri="{FF2B5EF4-FFF2-40B4-BE49-F238E27FC236}">
                <a16:creationId xmlns:a16="http://schemas.microsoft.com/office/drawing/2014/main" id="{8282BCCB-C8E1-BBEC-1B86-338882D8F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435" y="1"/>
            <a:ext cx="4024565" cy="3018423"/>
          </a:xfrm>
          <a:prstGeom prst="rect">
            <a:avLst/>
          </a:prstGeom>
        </p:spPr>
      </p:pic>
      <p:pic>
        <p:nvPicPr>
          <p:cNvPr id="12" name="Image 11" descr="Une image contenant machine, ingénierie, tuyau, intérieur&#10;&#10;Description générée automatiquement">
            <a:extLst>
              <a:ext uri="{FF2B5EF4-FFF2-40B4-BE49-F238E27FC236}">
                <a16:creationId xmlns:a16="http://schemas.microsoft.com/office/drawing/2014/main" id="{D001D2B2-C183-4DA2-2D50-2CD01BE82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885" y="0"/>
            <a:ext cx="4401550" cy="3301162"/>
          </a:xfrm>
          <a:prstGeom prst="rect">
            <a:avLst/>
          </a:prstGeom>
        </p:spPr>
      </p:pic>
      <p:pic>
        <p:nvPicPr>
          <p:cNvPr id="18" name="Image 17" descr="Une image contenant texte, bouteille, plein air, sol&#10;&#10;Description générée automatiquement">
            <a:extLst>
              <a:ext uri="{FF2B5EF4-FFF2-40B4-BE49-F238E27FC236}">
                <a16:creationId xmlns:a16="http://schemas.microsoft.com/office/drawing/2014/main" id="{E33992AE-1460-AF79-98F0-C2BB51B58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42" y="154735"/>
            <a:ext cx="2941721" cy="654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280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texte, plein air, herbe, chaussures&#10;&#10;Description générée automatiquement">
            <a:extLst>
              <a:ext uri="{FF2B5EF4-FFF2-40B4-BE49-F238E27FC236}">
                <a16:creationId xmlns:a16="http://schemas.microsoft.com/office/drawing/2014/main" id="{065689AD-88BF-4893-1BCD-E43DA4A1F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893" y="0"/>
            <a:ext cx="3850107" cy="2887580"/>
          </a:xfrm>
          <a:prstGeom prst="rect">
            <a:avLst/>
          </a:prstGeom>
        </p:spPr>
      </p:pic>
      <p:pic>
        <p:nvPicPr>
          <p:cNvPr id="16" name="Image 15" descr="Une image contenant rouge, train, jaune&#10;&#10;Description générée automatiquement">
            <a:extLst>
              <a:ext uri="{FF2B5EF4-FFF2-40B4-BE49-F238E27FC236}">
                <a16:creationId xmlns:a16="http://schemas.microsoft.com/office/drawing/2014/main" id="{CED52740-87B7-75FA-E639-749F4357C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16381" y="417931"/>
            <a:ext cx="3343443" cy="2507582"/>
          </a:xfrm>
          <a:prstGeom prst="rect">
            <a:avLst/>
          </a:prstGeom>
        </p:spPr>
      </p:pic>
      <p:pic>
        <p:nvPicPr>
          <p:cNvPr id="6" name="Image 5" descr="Une image contenant intérieur, voiture&#10;&#10;Description générée automatiquement">
            <a:extLst>
              <a:ext uri="{FF2B5EF4-FFF2-40B4-BE49-F238E27FC236}">
                <a16:creationId xmlns:a16="http://schemas.microsoft.com/office/drawing/2014/main" id="{BD625E70-9DA1-DD88-1E19-C38AC003D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609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iel, herbe, plein air, transport&#10;&#10;Description générée automatiquement">
            <a:extLst>
              <a:ext uri="{FF2B5EF4-FFF2-40B4-BE49-F238E27FC236}">
                <a16:creationId xmlns:a16="http://schemas.microsoft.com/office/drawing/2014/main" id="{6FCEF640-EA06-E687-069B-F82A79407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2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085B27F-6E21-42DA-1E38-A8EAD6E343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020E948-EFA9-05FA-4F12-3B85FF90F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Espace réservé pour une image  9" descr="Une image contenant plein air, ciel, personne, personnes&#10;&#10;Description générée automatiquement">
            <a:extLst>
              <a:ext uri="{FF2B5EF4-FFF2-40B4-BE49-F238E27FC236}">
                <a16:creationId xmlns:a16="http://schemas.microsoft.com/office/drawing/2014/main" id="{2198C017-33A2-D092-BE93-1F927F133C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687" b="76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958925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2B178B4-CDED-454C-BED2-2E2B10ADA7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fr-FR" dirty="0"/>
              <a:t>Mon engagement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4E9E228-B02C-3941-B458-23CB2D67B4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fr-FR" dirty="0"/>
              <a:t>L’aventure a commencé en 2014 par le bais de l’AGRIVAP à Ambert (63) 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fr-FR" dirty="0"/>
              <a:t>Membre de 6 associations : 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4" name="Image 3" descr="Une image contenant croquis, dessin, illustration, clipart&#10;&#10;Description générée automatiquement">
            <a:extLst>
              <a:ext uri="{FF2B5EF4-FFF2-40B4-BE49-F238E27FC236}">
                <a16:creationId xmlns:a16="http://schemas.microsoft.com/office/drawing/2014/main" id="{1A15EF9C-6096-78C4-573E-78625BEA5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322" y="2476500"/>
            <a:ext cx="952500" cy="952500"/>
          </a:xfrm>
          <a:prstGeom prst="rect">
            <a:avLst/>
          </a:prstGeom>
        </p:spPr>
      </p:pic>
      <p:pic>
        <p:nvPicPr>
          <p:cNvPr id="6" name="Image 5" descr="Une image contenant texte, tracteur&#10;&#10;Description générée automatiquement">
            <a:extLst>
              <a:ext uri="{FF2B5EF4-FFF2-40B4-BE49-F238E27FC236}">
                <a16:creationId xmlns:a16="http://schemas.microsoft.com/office/drawing/2014/main" id="{2857266B-2835-85AA-6A35-B8DC2024F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820" y="2476500"/>
            <a:ext cx="952500" cy="952500"/>
          </a:xfrm>
          <a:prstGeom prst="rect">
            <a:avLst/>
          </a:prstGeom>
        </p:spPr>
      </p:pic>
      <p:pic>
        <p:nvPicPr>
          <p:cNvPr id="9" name="Image 8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0291614E-1DD9-0ADC-B016-9329CA0AB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8110" y="2476500"/>
            <a:ext cx="952500" cy="952500"/>
          </a:xfrm>
          <a:prstGeom prst="rect">
            <a:avLst/>
          </a:prstGeom>
        </p:spPr>
      </p:pic>
      <p:pic>
        <p:nvPicPr>
          <p:cNvPr id="11" name="Image 10" descr="Une image contenant logo, symbole, Police, Graphique&#10;&#10;Description générée automatiquement">
            <a:extLst>
              <a:ext uri="{FF2B5EF4-FFF2-40B4-BE49-F238E27FC236}">
                <a16:creationId xmlns:a16="http://schemas.microsoft.com/office/drawing/2014/main" id="{DFBEDDB5-A720-BA5C-AE41-B7449AECF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7321" y="3593869"/>
            <a:ext cx="952500" cy="952500"/>
          </a:xfrm>
          <a:prstGeom prst="rect">
            <a:avLst/>
          </a:prstGeom>
        </p:spPr>
      </p:pic>
      <p:pic>
        <p:nvPicPr>
          <p:cNvPr id="13" name="Image 12" descr="Une image contenant texte, ligne, Police, conception&#10;&#10;Description générée automatiquement">
            <a:extLst>
              <a:ext uri="{FF2B5EF4-FFF2-40B4-BE49-F238E27FC236}">
                <a16:creationId xmlns:a16="http://schemas.microsoft.com/office/drawing/2014/main" id="{9BC931B9-8EA2-27B8-4398-6882E3CCF5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0820" y="3593869"/>
            <a:ext cx="952500" cy="952500"/>
          </a:xfrm>
          <a:prstGeom prst="rect">
            <a:avLst/>
          </a:prstGeom>
        </p:spPr>
      </p:pic>
      <p:pic>
        <p:nvPicPr>
          <p:cNvPr id="15" name="Image 14" descr="Une image contenant texte, train, piste, plein air&#10;&#10;Description générée automatiquement">
            <a:extLst>
              <a:ext uri="{FF2B5EF4-FFF2-40B4-BE49-F238E27FC236}">
                <a16:creationId xmlns:a16="http://schemas.microsoft.com/office/drawing/2014/main" id="{E1964635-5786-42EC-D5CF-9C2FE75A07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8110" y="3593869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97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plein air, ciel, personne, personnes&#10;&#10;Description générée automatiquement">
            <a:extLst>
              <a:ext uri="{FF2B5EF4-FFF2-40B4-BE49-F238E27FC236}">
                <a16:creationId xmlns:a16="http://schemas.microsoft.com/office/drawing/2014/main" id="{49D1F6A1-EBFE-B105-4E72-1CE4358D5C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4196" r="26484"/>
          <a:stretch/>
        </p:blipFill>
        <p:spPr>
          <a:xfrm>
            <a:off x="-2946" y="0"/>
            <a:ext cx="6098946" cy="6858000"/>
          </a:xfr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D8D9CB7-07C5-5411-ABC2-F57B8FF61D09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77D0170-5004-3203-0CAD-A6312E3194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Une longue histoire…</a:t>
            </a:r>
          </a:p>
        </p:txBody>
      </p:sp>
    </p:spTree>
    <p:extLst>
      <p:ext uri="{BB962C8B-B14F-4D97-AF65-F5344CB8AC3E}">
        <p14:creationId xmlns:p14="http://schemas.microsoft.com/office/powerpoint/2010/main" val="307209783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ce réservé d’image 15">
            <a:extLst>
              <a:ext uri="{FF2B5EF4-FFF2-40B4-BE49-F238E27FC236}">
                <a16:creationId xmlns:a16="http://schemas.microsoft.com/office/drawing/2014/main" id="{C4C2D77A-C801-9B4E-B6FB-9402525D52F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/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99516ACA-375D-1140-8EDA-CE04AAC75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9857" y="5745079"/>
            <a:ext cx="4402238" cy="868272"/>
          </a:xfrm>
        </p:spPr>
        <p:txBody>
          <a:bodyPr rtlCol="0">
            <a:normAutofit/>
          </a:bodyPr>
          <a:lstStyle/>
          <a:p>
            <a:pPr rtl="0"/>
            <a:r>
              <a:rPr lang="fr-FR" dirty="0">
                <a:solidFill>
                  <a:schemeClr val="bg1"/>
                </a:solidFill>
              </a:rPr>
              <a:t>Mes tâches</a:t>
            </a:r>
          </a:p>
        </p:txBody>
      </p:sp>
    </p:spTree>
    <p:extLst>
      <p:ext uri="{BB962C8B-B14F-4D97-AF65-F5344CB8AC3E}">
        <p14:creationId xmlns:p14="http://schemas.microsoft.com/office/powerpoint/2010/main" val="406786489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671A034-1CDF-8B46-90C5-63321B0C9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007" y="622489"/>
            <a:ext cx="5014993" cy="2806511"/>
          </a:xfrm>
        </p:spPr>
        <p:txBody>
          <a:bodyPr rtlCol="0"/>
          <a:lstStyle/>
          <a:p>
            <a:r>
              <a:rPr lang="fr-FR" b="1" dirty="0"/>
              <a:t>ATSF</a:t>
            </a:r>
            <a:r>
              <a:rPr lang="fr-FR" dirty="0"/>
              <a:t> : Trésorier, Gère la communication, Digitalise l’association</a:t>
            </a:r>
          </a:p>
          <a:p>
            <a:r>
              <a:rPr lang="fr-FR" b="1" dirty="0"/>
              <a:t>APEFT</a:t>
            </a:r>
            <a:r>
              <a:rPr lang="fr-FR" dirty="0"/>
              <a:t> : Vice-Président </a:t>
            </a:r>
          </a:p>
        </p:txBody>
      </p:sp>
      <p:pic>
        <p:nvPicPr>
          <p:cNvPr id="8" name="Image 7" descr="Une image contenant plein air, ciel, voie ferrée, véhicule&#10;&#10;Description générée automatiquement">
            <a:extLst>
              <a:ext uri="{FF2B5EF4-FFF2-40B4-BE49-F238E27FC236}">
                <a16:creationId xmlns:a16="http://schemas.microsoft.com/office/drawing/2014/main" id="{DDEE0E76-AF72-BB5C-4459-0F94FFE2C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780" y="937260"/>
            <a:ext cx="5951220" cy="446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23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32CB26-A132-83BB-B987-7AA37BCC08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4FBA0F2-63CF-4FEE-7CC2-326563C85B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11FCFDC8-B38E-E2F9-A2E6-1BDC99D73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560" y="267377"/>
            <a:ext cx="4434840" cy="627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23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>
            <a:extLst>
              <a:ext uri="{FF2B5EF4-FFF2-40B4-BE49-F238E27FC236}">
                <a16:creationId xmlns:a16="http://schemas.microsoft.com/office/drawing/2014/main" id="{E93AABDC-C3FD-F345-990B-6E2D883104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fr-FR" dirty="0"/>
              <a:t>L’</a:t>
            </a:r>
            <a:r>
              <a:rPr lang="fr-FR" dirty="0" err="1"/>
              <a:t>unecto</a:t>
            </a:r>
            <a:r>
              <a:rPr lang="fr-FR" dirty="0"/>
              <a:t> 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315FCB-0039-EF4F-AFE0-33905D9192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rtl="0"/>
            <a:r>
              <a:rPr lang="fr-FR" dirty="0"/>
              <a:t>Interlocuteur pour les pouvoirs publics et institution</a:t>
            </a:r>
          </a:p>
          <a:p>
            <a:pPr rtl="0"/>
            <a:r>
              <a:rPr lang="fr-FR" dirty="0"/>
              <a:t>Permet de se regrouper sur des projets ayant un coûts important</a:t>
            </a:r>
          </a:p>
        </p:txBody>
      </p:sp>
      <p:sp>
        <p:nvSpPr>
          <p:cNvPr id="16" name="Espace réservé du contenu 15">
            <a:extLst>
              <a:ext uri="{FF2B5EF4-FFF2-40B4-BE49-F238E27FC236}">
                <a16:creationId xmlns:a16="http://schemas.microsoft.com/office/drawing/2014/main" id="{61E23B57-A482-8F4B-9021-86FE326A6D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rtlCol="0"/>
          <a:lstStyle/>
          <a:p>
            <a:pPr rtl="0"/>
            <a:r>
              <a:rPr lang="fr-FR" dirty="0"/>
              <a:t>L’</a:t>
            </a:r>
            <a:r>
              <a:rPr lang="fr-FR" dirty="0" err="1"/>
              <a:t>unecto</a:t>
            </a:r>
            <a:r>
              <a:rPr lang="fr-FR" dirty="0"/>
              <a:t> qui a pour but de permettre aux associations préservant le matériel à créer des commissions sur plusieurs sujets </a:t>
            </a:r>
          </a:p>
          <a:p>
            <a:pPr rtl="0"/>
            <a:r>
              <a:rPr lang="fr-FR" dirty="0"/>
              <a:t>Une commission très active sur les systèmes d’information et la digitalisation des processus, 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F0150DF7-4A8B-444C-8CA1-24A9B9191B8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 rtlCol="0"/>
          <a:lstStyle/>
          <a:p>
            <a:pPr lvl="0" rtl="0"/>
            <a:r>
              <a:rPr lang="fr-FR" dirty="0"/>
              <a:t>Une fédération..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9218E33-9E8A-D249-93A7-9EDFE3BEA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rtlCol="0"/>
          <a:lstStyle/>
          <a:p>
            <a:pPr lvl="0" rtl="0"/>
            <a:r>
              <a:rPr lang="fr-FR" dirty="0"/>
              <a:t>Des commissions de travail</a:t>
            </a:r>
          </a:p>
        </p:txBody>
      </p:sp>
      <p:pic>
        <p:nvPicPr>
          <p:cNvPr id="4" name="Image 3" descr="Une image contenant Graphique, Police, graphisme, capture d’écran&#10;&#10;Description générée automatiquement">
            <a:extLst>
              <a:ext uri="{FF2B5EF4-FFF2-40B4-BE49-F238E27FC236}">
                <a16:creationId xmlns:a16="http://schemas.microsoft.com/office/drawing/2014/main" id="{C66FE1EB-2DE2-519B-DD84-40A572619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9670" y="186953"/>
            <a:ext cx="3517460" cy="130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84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4F5ECE-2D45-764D-A434-EA4997A38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997" y="249225"/>
            <a:ext cx="3289100" cy="637507"/>
          </a:xfrm>
        </p:spPr>
        <p:txBody>
          <a:bodyPr rtlCol="0"/>
          <a:lstStyle/>
          <a:p>
            <a:pPr rtl="0"/>
            <a:r>
              <a:rPr lang="fr-FR" dirty="0"/>
              <a:t>OFFICE 365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6018F6A-34AE-124E-868D-D500FE5002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9694" y="5623335"/>
            <a:ext cx="9126050" cy="1484783"/>
          </a:xfrm>
        </p:spPr>
        <p:txBody>
          <a:bodyPr rtlCol="0"/>
          <a:lstStyle/>
          <a:p>
            <a:pPr rtl="0"/>
            <a:r>
              <a:rPr lang="fr-FR" dirty="0"/>
              <a:t>POUR ATSF &amp; APEFT, j’ai permis à nos membres d’avoir des licences O365 E2, permettant d’avoir 1To chacun, une boîte mail avec 50go et surtout la possibilité de faire des </a:t>
            </a:r>
            <a:r>
              <a:rPr lang="fr-FR" dirty="0" err="1"/>
              <a:t>sharepoints</a:t>
            </a:r>
            <a:r>
              <a:rPr lang="fr-FR" dirty="0"/>
              <a:t> ou teams </a:t>
            </a:r>
          </a:p>
        </p:txBody>
      </p:sp>
      <p:pic>
        <p:nvPicPr>
          <p:cNvPr id="7" name="Espace réservé d’image 6">
            <a:extLst>
              <a:ext uri="{FF2B5EF4-FFF2-40B4-BE49-F238E27FC236}">
                <a16:creationId xmlns:a16="http://schemas.microsoft.com/office/drawing/2014/main" id="{172E1B30-93CD-465A-917F-9412412588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/>
        </p:blipFill>
        <p:spPr>
          <a:xfrm>
            <a:off x="2866896" y="886732"/>
            <a:ext cx="7981245" cy="4309872"/>
          </a:xfrm>
        </p:spPr>
      </p:pic>
    </p:spTree>
    <p:extLst>
      <p:ext uri="{BB962C8B-B14F-4D97-AF65-F5344CB8AC3E}">
        <p14:creationId xmlns:p14="http://schemas.microsoft.com/office/powerpoint/2010/main" val="3480697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947E02A-E088-DE59-05CA-5A8175C1A1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ATSF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B01125C-86B5-B2B0-415C-8E32257888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Création d’un site internet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0FCE4F0D-475A-1E15-C1D6-9B93D1E2DD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1576E8C-2723-28F3-9803-B12B3A1DD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812" y="292426"/>
            <a:ext cx="10032264" cy="365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04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5E5BC97-CE34-925D-8CB4-8B544E1EB2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ATSF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64FAEA-99CE-7C5E-CD32-023381B4B3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TEAMS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E5536B6-829D-425D-583D-F516DE54A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083" y="541421"/>
            <a:ext cx="8985918" cy="539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3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Cool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15D1BB"/>
      </a:accent1>
      <a:accent2>
        <a:srgbClr val="0FB4DB"/>
      </a:accent2>
      <a:accent3>
        <a:srgbClr val="0D81BB"/>
      </a:accent3>
      <a:accent4>
        <a:srgbClr val="045FC4"/>
      </a:accent4>
      <a:accent5>
        <a:srgbClr val="953FF3"/>
      </a:accent5>
      <a:accent6>
        <a:srgbClr val="C03EF4"/>
      </a:accent6>
      <a:hlink>
        <a:srgbClr val="8F8F8F"/>
      </a:hlink>
      <a:folHlink>
        <a:srgbClr val="A5A5A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570127_TF44450328" id="{05A5C71D-5751-4D66-AC17-330CE514BB2E}" vid="{9DC74778-227D-4583-AA24-B04DE22A3BB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élaborée et moderne</Template>
  <TotalTime>0</TotalTime>
  <Words>200</Words>
  <Application>Microsoft Office PowerPoint</Application>
  <PresentationFormat>Grand écran</PresentationFormat>
  <Paragraphs>38</Paragraphs>
  <Slides>20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Sagona ExtraLight</vt:lpstr>
      <vt:lpstr>Speak Pro</vt:lpstr>
      <vt:lpstr>Thème Office</vt:lpstr>
      <vt:lpstr>Le Ferroviaire, un monde sans informatique ? </vt:lpstr>
      <vt:lpstr>Mon engagement </vt:lpstr>
      <vt:lpstr>Mes tâches</vt:lpstr>
      <vt:lpstr>Présentation PowerPoint</vt:lpstr>
      <vt:lpstr>Présentation PowerPoint</vt:lpstr>
      <vt:lpstr>L’unecto ? </vt:lpstr>
      <vt:lpstr>OFFICE 365</vt:lpstr>
      <vt:lpstr>ATSF</vt:lpstr>
      <vt:lpstr>ATSF</vt:lpstr>
      <vt:lpstr>UNECTO</vt:lpstr>
      <vt:lpstr>Unecto</vt:lpstr>
      <vt:lpstr>L’ancien système…</vt:lpstr>
      <vt:lpstr>APEFT</vt:lpstr>
      <vt:lpstr>Présentation PowerPoint</vt:lpstr>
      <vt:lpstr>EN dehors du SI</vt:lpstr>
      <vt:lpstr>Présentation PowerPoint</vt:lpstr>
      <vt:lpstr>Présentation PowerPoint</vt:lpstr>
      <vt:lpstr>Présentation PowerPoint</vt:lpstr>
      <vt:lpstr>Présentation PowerPoint</vt:lpstr>
      <vt:lpstr>Une longue histoire…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Ferroviaire, un monde sans informatique ?</dc:title>
  <dc:creator>Nathan Rolhion</dc:creator>
  <cp:lastModifiedBy>Monkey Lufy</cp:lastModifiedBy>
  <cp:revision>5</cp:revision>
  <dcterms:created xsi:type="dcterms:W3CDTF">2024-04-08T09:39:52Z</dcterms:created>
  <dcterms:modified xsi:type="dcterms:W3CDTF">2024-04-11T10:06:49Z</dcterms:modified>
</cp:coreProperties>
</file>